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2" r:id="rId2"/>
    <p:sldId id="263" r:id="rId3"/>
    <p:sldId id="264" r:id="rId4"/>
    <p:sldId id="27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57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688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32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68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98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5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09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40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13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25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147F-A9AE-43B9-97BC-2BB256B74EB2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672F28-8904-4123-9583-CB48C600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57CB-2A2A-4B3C-88AA-501AF118A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7202E-C8F9-4538-A5A9-B7834FA54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7AA887-5E89-4918-BDFC-7805296D3740}"/>
              </a:ext>
            </a:extLst>
          </p:cNvPr>
          <p:cNvSpPr/>
          <p:nvPr/>
        </p:nvSpPr>
        <p:spPr>
          <a:xfrm>
            <a:off x="126609" y="6457071"/>
            <a:ext cx="11901268" cy="22508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01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Are There Apostles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2027583"/>
            <a:ext cx="10634870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Witnesses of Jesus’ resurrection? (Acts 1:21-22)</a:t>
            </a:r>
          </a:p>
          <a:p>
            <a:endParaRPr lang="en-US" sz="2800" b="1" dirty="0"/>
          </a:p>
          <a:p>
            <a:r>
              <a:rPr lang="en-US" sz="2800" b="1" dirty="0"/>
              <a:t>Judas was replaced, but not James (Acts 1:15-26; 12)</a:t>
            </a:r>
          </a:p>
          <a:p>
            <a:endParaRPr lang="en-US" sz="2800" b="1" dirty="0"/>
          </a:p>
          <a:p>
            <a:r>
              <a:rPr lang="en-US" sz="2800" b="1" dirty="0"/>
              <a:t>No mention of “apostolic succession” (e.g. Acts 20:31-32)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9313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Apostles and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2027583"/>
            <a:ext cx="10634870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Their word is Jesus’ word </a:t>
            </a:r>
          </a:p>
          <a:p>
            <a:pPr lvl="1"/>
            <a:r>
              <a:rPr lang="en-US" sz="2800" dirty="0"/>
              <a:t>2 Peter 3:1-2</a:t>
            </a:r>
          </a:p>
          <a:p>
            <a:pPr lvl="1"/>
            <a:r>
              <a:rPr lang="en-US" sz="2800" dirty="0"/>
              <a:t>1 John 4:5-6</a:t>
            </a:r>
          </a:p>
          <a:p>
            <a:pPr lvl="1"/>
            <a:r>
              <a:rPr lang="en-US" sz="2800" dirty="0"/>
              <a:t>Their teaching is still binding today! </a:t>
            </a:r>
          </a:p>
        </p:txBody>
      </p:sp>
    </p:spTree>
    <p:extLst>
      <p:ext uri="{BB962C8B-B14F-4D97-AF65-F5344CB8AC3E}">
        <p14:creationId xmlns:p14="http://schemas.microsoft.com/office/powerpoint/2010/main" val="2297876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Apostles and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2027583"/>
            <a:ext cx="10634870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Their word is Jesus’ word</a:t>
            </a:r>
          </a:p>
          <a:p>
            <a:endParaRPr lang="en-US" sz="2800" b="1" dirty="0"/>
          </a:p>
          <a:p>
            <a:r>
              <a:rPr lang="en-US" sz="2800" b="1" dirty="0"/>
              <a:t>This is the heart of “restoring New Testament Christianity” </a:t>
            </a:r>
          </a:p>
          <a:p>
            <a:endParaRPr lang="en-US" sz="2800" b="1" dirty="0"/>
          </a:p>
          <a:p>
            <a:r>
              <a:rPr lang="en-US" sz="2800" b="1" dirty="0"/>
              <a:t>Are we continuing in the apostles’ teaching today?                                 (Acts 2:42)</a:t>
            </a:r>
          </a:p>
        </p:txBody>
      </p:sp>
    </p:spTree>
    <p:extLst>
      <p:ext uri="{BB962C8B-B14F-4D97-AF65-F5344CB8AC3E}">
        <p14:creationId xmlns:p14="http://schemas.microsoft.com/office/powerpoint/2010/main" val="161237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87EA9A1-FE24-4D01-8A30-73D493E6D9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Continuing in the Apostles’ Teaching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B9DF70E-5F61-48CD-99E0-663B7BC8F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696987"/>
            <a:ext cx="8637072" cy="1071095"/>
          </a:xfrm>
        </p:spPr>
        <p:txBody>
          <a:bodyPr>
            <a:normAutofit/>
          </a:bodyPr>
          <a:lstStyle/>
          <a:p>
            <a:r>
              <a:rPr lang="en-US" sz="2400" b="1" dirty="0"/>
              <a:t>Acts 2:42</a:t>
            </a:r>
          </a:p>
        </p:txBody>
      </p:sp>
    </p:spTree>
    <p:extLst>
      <p:ext uri="{BB962C8B-B14F-4D97-AF65-F5344CB8AC3E}">
        <p14:creationId xmlns:p14="http://schemas.microsoft.com/office/powerpoint/2010/main" val="309403735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7F35D-C6F0-428A-B648-CDB63180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6" y="1798219"/>
            <a:ext cx="2951399" cy="12152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Authority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C1E03-4C3C-4598-9321-002B4986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64092"/>
            <a:ext cx="9603275" cy="50319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dirty="0"/>
              <a:t>GOD (Eph. 4:6)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JESUS (John 5:19, 30)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APOSTLES (John 13:20)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ORAL TEACHING and WRITTEN COMMUNICATION (2 Thess. 2:15)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SCRIPTURES (2 Tim. 3:16-17)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CC2FE-0450-4F4A-A386-5EAC0D12F3E1}"/>
              </a:ext>
            </a:extLst>
          </p:cNvPr>
          <p:cNvSpPr txBox="1"/>
          <p:nvPr/>
        </p:nvSpPr>
        <p:spPr>
          <a:xfrm>
            <a:off x="8803793" y="2598002"/>
            <a:ext cx="3859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HOLY SPIRIT                                   (John 16:12-13)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C5232D-E07D-4F29-973C-08E506ED22F7}"/>
              </a:ext>
            </a:extLst>
          </p:cNvPr>
          <p:cNvCxnSpPr/>
          <p:nvPr/>
        </p:nvCxnSpPr>
        <p:spPr>
          <a:xfrm>
            <a:off x="5931907" y="1616765"/>
            <a:ext cx="0" cy="516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246FAD-EF48-4121-B68E-2B3E51E3D91A}"/>
              </a:ext>
            </a:extLst>
          </p:cNvPr>
          <p:cNvCxnSpPr/>
          <p:nvPr/>
        </p:nvCxnSpPr>
        <p:spPr>
          <a:xfrm>
            <a:off x="5918655" y="2651010"/>
            <a:ext cx="0" cy="516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63C37F-CFF7-4BF4-AB63-79F441C6B34D}"/>
              </a:ext>
            </a:extLst>
          </p:cNvPr>
          <p:cNvCxnSpPr/>
          <p:nvPr/>
        </p:nvCxnSpPr>
        <p:spPr>
          <a:xfrm>
            <a:off x="5913588" y="3717810"/>
            <a:ext cx="0" cy="516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D1C9AA-2F20-4A25-841B-B8DB14B5711F}"/>
              </a:ext>
            </a:extLst>
          </p:cNvPr>
          <p:cNvCxnSpPr/>
          <p:nvPr/>
        </p:nvCxnSpPr>
        <p:spPr>
          <a:xfrm>
            <a:off x="5896828" y="4744854"/>
            <a:ext cx="0" cy="516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E40920-A4B6-4674-A7C4-7EBE242221A8}"/>
              </a:ext>
            </a:extLst>
          </p:cNvPr>
          <p:cNvCxnSpPr>
            <a:cxnSpLocks/>
          </p:cNvCxnSpPr>
          <p:nvPr/>
        </p:nvCxnSpPr>
        <p:spPr>
          <a:xfrm flipH="1">
            <a:off x="7687820" y="3013500"/>
            <a:ext cx="1115973" cy="4154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ED9CDA-D1A0-4FD8-8462-50E12A1D2DB1}"/>
              </a:ext>
            </a:extLst>
          </p:cNvPr>
          <p:cNvCxnSpPr>
            <a:cxnSpLocks/>
          </p:cNvCxnSpPr>
          <p:nvPr/>
        </p:nvCxnSpPr>
        <p:spPr>
          <a:xfrm>
            <a:off x="7667373" y="2405860"/>
            <a:ext cx="1026418" cy="4225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0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1A461-C274-41B7-9622-03E1173F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“Apostle”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1097-6999-423B-9991-14F28107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002560"/>
            <a:ext cx="10999304" cy="3463786"/>
          </a:xfrm>
        </p:spPr>
        <p:txBody>
          <a:bodyPr>
            <a:noAutofit/>
          </a:bodyPr>
          <a:lstStyle/>
          <a:p>
            <a:r>
              <a:rPr lang="en-US" sz="2800" b="1" dirty="0"/>
              <a:t>Defined: delegate, ambassador, messenger </a:t>
            </a:r>
          </a:p>
          <a:p>
            <a:endParaRPr lang="en-US" sz="1050" b="1" dirty="0"/>
          </a:p>
          <a:p>
            <a:r>
              <a:rPr lang="en-US" sz="2800" b="1" dirty="0"/>
              <a:t>Uses: </a:t>
            </a:r>
          </a:p>
          <a:p>
            <a:pPr lvl="1"/>
            <a:r>
              <a:rPr lang="en-US" sz="2800" dirty="0"/>
              <a:t>Of Christ (Heb. 3:1)</a:t>
            </a:r>
          </a:p>
          <a:p>
            <a:pPr lvl="1"/>
            <a:r>
              <a:rPr lang="en-US" sz="2800" dirty="0"/>
              <a:t>Of general messengers (Acts 14:14) and leaders (Gal. 1:19)</a:t>
            </a:r>
          </a:p>
          <a:p>
            <a:pPr lvl="1"/>
            <a:r>
              <a:rPr lang="en-US" sz="2800" dirty="0"/>
              <a:t>Of the Twelve Apostles (a formal role– Luke 6:13)</a:t>
            </a:r>
          </a:p>
        </p:txBody>
      </p:sp>
    </p:spTree>
    <p:extLst>
      <p:ext uri="{BB962C8B-B14F-4D97-AF65-F5344CB8AC3E}">
        <p14:creationId xmlns:p14="http://schemas.microsoft.com/office/powerpoint/2010/main" val="2351863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Jesus Delegated Authority to Apostles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789043"/>
            <a:ext cx="10296939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To cast out demons (Matt. 10:1)</a:t>
            </a:r>
          </a:p>
          <a:p>
            <a:pPr lvl="1"/>
            <a:r>
              <a:rPr lang="en-US" sz="2800" dirty="0"/>
              <a:t>But, dependent on their faith (Matt. 17:14-21)</a:t>
            </a:r>
          </a:p>
        </p:txBody>
      </p:sp>
    </p:spTree>
    <p:extLst>
      <p:ext uri="{BB962C8B-B14F-4D97-AF65-F5344CB8AC3E}">
        <p14:creationId xmlns:p14="http://schemas.microsoft.com/office/powerpoint/2010/main" val="180464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Jesus Delegated Authority to Apostles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789043"/>
            <a:ext cx="10296939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To cast out demons (Matt. 10:1)</a:t>
            </a:r>
          </a:p>
          <a:p>
            <a:endParaRPr lang="en-US" sz="1000" b="1" dirty="0"/>
          </a:p>
          <a:p>
            <a:r>
              <a:rPr lang="en-US" sz="2800" b="1" dirty="0"/>
              <a:t>To “bind and loose” on earth</a:t>
            </a:r>
          </a:p>
          <a:p>
            <a:pPr lvl="1"/>
            <a:r>
              <a:rPr lang="en-US" sz="2800" dirty="0"/>
              <a:t>By revealing the truths of the kingdom (Matt. 16:19)</a:t>
            </a:r>
          </a:p>
          <a:p>
            <a:pPr lvl="1"/>
            <a:r>
              <a:rPr lang="en-US" sz="2800" dirty="0"/>
              <a:t>By exercising discipline (Matt. 18:15-18)</a:t>
            </a:r>
          </a:p>
        </p:txBody>
      </p:sp>
    </p:spTree>
    <p:extLst>
      <p:ext uri="{BB962C8B-B14F-4D97-AF65-F5344CB8AC3E}">
        <p14:creationId xmlns:p14="http://schemas.microsoft.com/office/powerpoint/2010/main" val="351528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Jesus Delegated Authority to Apostles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789043"/>
            <a:ext cx="10296939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To cast out demons (Matt. 10:1)</a:t>
            </a:r>
          </a:p>
          <a:p>
            <a:endParaRPr lang="en-US" sz="1000" b="1" dirty="0"/>
          </a:p>
          <a:p>
            <a:r>
              <a:rPr lang="en-US" sz="2800" b="1" dirty="0"/>
              <a:t>To “bind and loose” on earth</a:t>
            </a:r>
          </a:p>
          <a:p>
            <a:endParaRPr lang="en-US" sz="1000" b="1" dirty="0"/>
          </a:p>
          <a:p>
            <a:r>
              <a:rPr lang="en-US" sz="2800" b="1" dirty="0"/>
              <a:t>To testify of Jesus’ resurrection (Luke 24:45-49; Acts 2)</a:t>
            </a:r>
          </a:p>
        </p:txBody>
      </p:sp>
    </p:spTree>
    <p:extLst>
      <p:ext uri="{BB962C8B-B14F-4D97-AF65-F5344CB8AC3E}">
        <p14:creationId xmlns:p14="http://schemas.microsoft.com/office/powerpoint/2010/main" val="49660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Jesus’ Ambassadors to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2027583"/>
            <a:ext cx="10634870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Through preaching, teaching, edification </a:t>
            </a:r>
          </a:p>
          <a:p>
            <a:pPr lvl="1"/>
            <a:r>
              <a:rPr lang="en-US" sz="2800" dirty="0"/>
              <a:t>Provided instruction (Acts 2:42)</a:t>
            </a:r>
          </a:p>
          <a:p>
            <a:pPr lvl="1"/>
            <a:r>
              <a:rPr lang="en-US" sz="2800" dirty="0"/>
              <a:t>Devoted to prayer and serving the Word (Acts 6:4)</a:t>
            </a:r>
          </a:p>
          <a:p>
            <a:pPr lvl="1"/>
            <a:r>
              <a:rPr lang="en-US" sz="2800" dirty="0"/>
              <a:t>Authority to discipline / correct (2 Cor. 13:10; 1 Cor. 4:21)</a:t>
            </a:r>
          </a:p>
        </p:txBody>
      </p:sp>
    </p:spTree>
    <p:extLst>
      <p:ext uri="{BB962C8B-B14F-4D97-AF65-F5344CB8AC3E}">
        <p14:creationId xmlns:p14="http://schemas.microsoft.com/office/powerpoint/2010/main" val="2620627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AC71-70EF-4622-A795-A94EB43C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899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Jesus’ Ambassadors to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9BB50-A1D6-4599-B427-910265926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2027583"/>
            <a:ext cx="10634870" cy="3677302"/>
          </a:xfrm>
        </p:spPr>
        <p:txBody>
          <a:bodyPr>
            <a:normAutofit/>
          </a:bodyPr>
          <a:lstStyle/>
          <a:p>
            <a:r>
              <a:rPr lang="en-US" sz="2800" b="1" dirty="0"/>
              <a:t>Through preaching, teaching, edification </a:t>
            </a:r>
          </a:p>
          <a:p>
            <a:endParaRPr lang="en-US" sz="2800" b="1" dirty="0"/>
          </a:p>
          <a:p>
            <a:r>
              <a:rPr lang="en-US" sz="2800" b="1" dirty="0"/>
              <a:t>Apostles in Ephesians </a:t>
            </a:r>
          </a:p>
          <a:p>
            <a:pPr lvl="1"/>
            <a:r>
              <a:rPr lang="en-US" sz="2800" dirty="0"/>
              <a:t>Foundation of the church (2:20; cf. Matt. 16:18-19)</a:t>
            </a:r>
          </a:p>
          <a:p>
            <a:pPr lvl="1"/>
            <a:r>
              <a:rPr lang="en-US" sz="2800" dirty="0"/>
              <a:t>Revealed the mystery of the gospel (3:5)</a:t>
            </a:r>
          </a:p>
          <a:p>
            <a:pPr lvl="1"/>
            <a:r>
              <a:rPr lang="en-US" sz="2800" dirty="0"/>
              <a:t>We build on their foundation (4:11-12)</a:t>
            </a:r>
          </a:p>
        </p:txBody>
      </p:sp>
    </p:spTree>
    <p:extLst>
      <p:ext uri="{BB962C8B-B14F-4D97-AF65-F5344CB8AC3E}">
        <p14:creationId xmlns:p14="http://schemas.microsoft.com/office/powerpoint/2010/main" val="160331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</TotalTime>
  <Words>390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Gallery</vt:lpstr>
      <vt:lpstr>PowerPoint Presentation</vt:lpstr>
      <vt:lpstr>Continuing in the Apostles’ Teaching</vt:lpstr>
      <vt:lpstr>Authority Chain</vt:lpstr>
      <vt:lpstr>“Apostle” </vt:lpstr>
      <vt:lpstr>Jesus Delegated Authority to Apostles </vt:lpstr>
      <vt:lpstr>Jesus Delegated Authority to Apostles </vt:lpstr>
      <vt:lpstr>Jesus Delegated Authority to Apostles </vt:lpstr>
      <vt:lpstr>Jesus’ Ambassadors to the Church </vt:lpstr>
      <vt:lpstr>Jesus’ Ambassadors to the Church </vt:lpstr>
      <vt:lpstr>Are There Apostles Today?</vt:lpstr>
      <vt:lpstr>The Apostles and Us</vt:lpstr>
      <vt:lpstr>The Apostles and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Emerson Brown</dc:creator>
  <cp:lastModifiedBy>Emerson Brown</cp:lastModifiedBy>
  <cp:revision>4</cp:revision>
  <dcterms:created xsi:type="dcterms:W3CDTF">2018-09-16T18:18:57Z</dcterms:created>
  <dcterms:modified xsi:type="dcterms:W3CDTF">2018-09-16T19:35:40Z</dcterms:modified>
</cp:coreProperties>
</file>