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6" r:id="rId2"/>
  </p:sldMasterIdLst>
  <p:sldIdLst>
    <p:sldId id="272" r:id="rId3"/>
    <p:sldId id="256" r:id="rId4"/>
    <p:sldId id="257" r:id="rId5"/>
    <p:sldId id="258" r:id="rId6"/>
    <p:sldId id="259" r:id="rId7"/>
    <p:sldId id="260" r:id="rId8"/>
    <p:sldId id="261" r:id="rId9"/>
    <p:sldId id="262" r:id="rId10"/>
    <p:sldId id="263" r:id="rId11"/>
    <p:sldId id="264" r:id="rId12"/>
    <p:sldId id="265" r:id="rId13"/>
    <p:sldId id="266" r:id="rId14"/>
    <p:sldId id="267" r:id="rId15"/>
    <p:sldId id="270" r:id="rId16"/>
    <p:sldId id="269"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62" d="100"/>
          <a:sy n="62" d="100"/>
        </p:scale>
        <p:origin x="84"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6302C2-6625-4AD8-B7C3-85414086C4D8}"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B6161-8FF3-4127-9A01-5B48EE0C2FA7}" type="slidenum">
              <a:rPr lang="en-US" smtClean="0"/>
              <a:t>‹#›</a:t>
            </a:fld>
            <a:endParaRPr lang="en-US"/>
          </a:p>
        </p:txBody>
      </p:sp>
    </p:spTree>
    <p:extLst>
      <p:ext uri="{BB962C8B-B14F-4D97-AF65-F5344CB8AC3E}">
        <p14:creationId xmlns:p14="http://schemas.microsoft.com/office/powerpoint/2010/main" val="1270297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96302C2-6625-4AD8-B7C3-85414086C4D8}"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B6161-8FF3-4127-9A01-5B48EE0C2FA7}" type="slidenum">
              <a:rPr lang="en-US" smtClean="0"/>
              <a:t>‹#›</a:t>
            </a:fld>
            <a:endParaRPr lang="en-US"/>
          </a:p>
        </p:txBody>
      </p:sp>
    </p:spTree>
    <p:extLst>
      <p:ext uri="{BB962C8B-B14F-4D97-AF65-F5344CB8AC3E}">
        <p14:creationId xmlns:p14="http://schemas.microsoft.com/office/powerpoint/2010/main" val="339726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96302C2-6625-4AD8-B7C3-85414086C4D8}"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B6161-8FF3-4127-9A01-5B48EE0C2FA7}" type="slidenum">
              <a:rPr lang="en-US" smtClean="0"/>
              <a:t>‹#›</a:t>
            </a:fld>
            <a:endParaRPr lang="en-US"/>
          </a:p>
        </p:txBody>
      </p:sp>
    </p:spTree>
    <p:extLst>
      <p:ext uri="{BB962C8B-B14F-4D97-AF65-F5344CB8AC3E}">
        <p14:creationId xmlns:p14="http://schemas.microsoft.com/office/powerpoint/2010/main" val="3104692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96302C2-6625-4AD8-B7C3-85414086C4D8}"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B6161-8FF3-4127-9A01-5B48EE0C2FA7}"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75453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6302C2-6625-4AD8-B7C3-85414086C4D8}"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B6161-8FF3-4127-9A01-5B48EE0C2FA7}" type="slidenum">
              <a:rPr lang="en-US" smtClean="0"/>
              <a:t>‹#›</a:t>
            </a:fld>
            <a:endParaRPr lang="en-US"/>
          </a:p>
        </p:txBody>
      </p:sp>
    </p:spTree>
    <p:extLst>
      <p:ext uri="{BB962C8B-B14F-4D97-AF65-F5344CB8AC3E}">
        <p14:creationId xmlns:p14="http://schemas.microsoft.com/office/powerpoint/2010/main" val="28416358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96302C2-6625-4AD8-B7C3-85414086C4D8}" type="datetimeFigureOut">
              <a:rPr lang="en-US" smtClean="0"/>
              <a:t>12/14/2018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B6161-8FF3-4127-9A01-5B48EE0C2FA7}" type="slidenum">
              <a:rPr lang="en-US" smtClean="0"/>
              <a:t>‹#›</a:t>
            </a:fld>
            <a:endParaRPr lang="en-US"/>
          </a:p>
        </p:txBody>
      </p:sp>
    </p:spTree>
    <p:extLst>
      <p:ext uri="{BB962C8B-B14F-4D97-AF65-F5344CB8AC3E}">
        <p14:creationId xmlns:p14="http://schemas.microsoft.com/office/powerpoint/2010/main" val="1443240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96302C2-6625-4AD8-B7C3-85414086C4D8}" type="datetimeFigureOut">
              <a:rPr lang="en-US" smtClean="0"/>
              <a:t>12/14/2018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B6161-8FF3-4127-9A01-5B48EE0C2FA7}" type="slidenum">
              <a:rPr lang="en-US" smtClean="0"/>
              <a:t>‹#›</a:t>
            </a:fld>
            <a:endParaRPr lang="en-US"/>
          </a:p>
        </p:txBody>
      </p:sp>
    </p:spTree>
    <p:extLst>
      <p:ext uri="{BB962C8B-B14F-4D97-AF65-F5344CB8AC3E}">
        <p14:creationId xmlns:p14="http://schemas.microsoft.com/office/powerpoint/2010/main" val="40004270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6302C2-6625-4AD8-B7C3-85414086C4D8}"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B6161-8FF3-4127-9A01-5B48EE0C2FA7}" type="slidenum">
              <a:rPr lang="en-US" smtClean="0"/>
              <a:t>‹#›</a:t>
            </a:fld>
            <a:endParaRPr lang="en-US"/>
          </a:p>
        </p:txBody>
      </p:sp>
    </p:spTree>
    <p:extLst>
      <p:ext uri="{BB962C8B-B14F-4D97-AF65-F5344CB8AC3E}">
        <p14:creationId xmlns:p14="http://schemas.microsoft.com/office/powerpoint/2010/main" val="1743660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6302C2-6625-4AD8-B7C3-85414086C4D8}"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B6161-8FF3-4127-9A01-5B48EE0C2FA7}" type="slidenum">
              <a:rPr lang="en-US" smtClean="0"/>
              <a:t>‹#›</a:t>
            </a:fld>
            <a:endParaRPr lang="en-US"/>
          </a:p>
        </p:txBody>
      </p:sp>
    </p:spTree>
    <p:extLst>
      <p:ext uri="{BB962C8B-B14F-4D97-AF65-F5344CB8AC3E}">
        <p14:creationId xmlns:p14="http://schemas.microsoft.com/office/powerpoint/2010/main" val="3206195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7843C-DB7C-40C9-8D9D-DADF515DB6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9BC55A-0A08-4EF1-9D01-F6937B3C45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50CCA6-FC42-4C4E-A060-D4483B3EF177}"/>
              </a:ext>
            </a:extLst>
          </p:cNvPr>
          <p:cNvSpPr>
            <a:spLocks noGrp="1"/>
          </p:cNvSpPr>
          <p:nvPr>
            <p:ph type="dt" sz="half" idx="10"/>
          </p:nvPr>
        </p:nvSpPr>
        <p:spPr/>
        <p:txBody>
          <a:bodyPr/>
          <a:lstStyle/>
          <a:p>
            <a:fld id="{8A00DFD6-9AE7-45AC-B171-C71AA80D5492}" type="datetimeFigureOut">
              <a:rPr lang="en-US" smtClean="0"/>
              <a:t>12/12/2018</a:t>
            </a:fld>
            <a:endParaRPr lang="en-US"/>
          </a:p>
        </p:txBody>
      </p:sp>
      <p:sp>
        <p:nvSpPr>
          <p:cNvPr id="5" name="Footer Placeholder 4">
            <a:extLst>
              <a:ext uri="{FF2B5EF4-FFF2-40B4-BE49-F238E27FC236}">
                <a16:creationId xmlns:a16="http://schemas.microsoft.com/office/drawing/2014/main" id="{4BB423BE-E183-450B-A0F9-9DE07B16F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4E1776-238F-41CE-9052-1241A6C01683}"/>
              </a:ext>
            </a:extLst>
          </p:cNvPr>
          <p:cNvSpPr>
            <a:spLocks noGrp="1"/>
          </p:cNvSpPr>
          <p:nvPr>
            <p:ph type="sldNum" sz="quarter" idx="12"/>
          </p:nvPr>
        </p:nvSpPr>
        <p:spPr/>
        <p:txBody>
          <a:bodyPr/>
          <a:lstStyle/>
          <a:p>
            <a:fld id="{382F28A7-55C5-41E1-8B61-D2C601267816}" type="slidenum">
              <a:rPr lang="en-US" smtClean="0"/>
              <a:t>‹#›</a:t>
            </a:fld>
            <a:endParaRPr lang="en-US"/>
          </a:p>
        </p:txBody>
      </p:sp>
    </p:spTree>
    <p:extLst>
      <p:ext uri="{BB962C8B-B14F-4D97-AF65-F5344CB8AC3E}">
        <p14:creationId xmlns:p14="http://schemas.microsoft.com/office/powerpoint/2010/main" val="18666116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6508B-E52A-4779-B28E-70B82BC829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D65CC7-975B-450F-8603-BAC02A090F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41AD65-55C2-4879-BB65-C2845ED1B487}"/>
              </a:ext>
            </a:extLst>
          </p:cNvPr>
          <p:cNvSpPr>
            <a:spLocks noGrp="1"/>
          </p:cNvSpPr>
          <p:nvPr>
            <p:ph type="dt" sz="half" idx="10"/>
          </p:nvPr>
        </p:nvSpPr>
        <p:spPr/>
        <p:txBody>
          <a:bodyPr/>
          <a:lstStyle/>
          <a:p>
            <a:fld id="{8A00DFD6-9AE7-45AC-B171-C71AA80D5492}" type="datetimeFigureOut">
              <a:rPr lang="en-US" smtClean="0"/>
              <a:t>12/12/2018</a:t>
            </a:fld>
            <a:endParaRPr lang="en-US"/>
          </a:p>
        </p:txBody>
      </p:sp>
      <p:sp>
        <p:nvSpPr>
          <p:cNvPr id="5" name="Footer Placeholder 4">
            <a:extLst>
              <a:ext uri="{FF2B5EF4-FFF2-40B4-BE49-F238E27FC236}">
                <a16:creationId xmlns:a16="http://schemas.microsoft.com/office/drawing/2014/main" id="{6A2166DD-D0E5-4295-8D6E-BB00B4A50E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3AF7CF-64F9-46DE-94EE-1C258CE3460A}"/>
              </a:ext>
            </a:extLst>
          </p:cNvPr>
          <p:cNvSpPr>
            <a:spLocks noGrp="1"/>
          </p:cNvSpPr>
          <p:nvPr>
            <p:ph type="sldNum" sz="quarter" idx="12"/>
          </p:nvPr>
        </p:nvSpPr>
        <p:spPr/>
        <p:txBody>
          <a:bodyPr/>
          <a:lstStyle/>
          <a:p>
            <a:fld id="{382F28A7-55C5-41E1-8B61-D2C601267816}" type="slidenum">
              <a:rPr lang="en-US" smtClean="0"/>
              <a:t>‹#›</a:t>
            </a:fld>
            <a:endParaRPr lang="en-US"/>
          </a:p>
        </p:txBody>
      </p:sp>
    </p:spTree>
    <p:extLst>
      <p:ext uri="{BB962C8B-B14F-4D97-AF65-F5344CB8AC3E}">
        <p14:creationId xmlns:p14="http://schemas.microsoft.com/office/powerpoint/2010/main" val="817976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96302C2-6625-4AD8-B7C3-85414086C4D8}"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B6161-8FF3-4127-9A01-5B48EE0C2FA7}" type="slidenum">
              <a:rPr lang="en-US" smtClean="0"/>
              <a:t>‹#›</a:t>
            </a:fld>
            <a:endParaRPr lang="en-US"/>
          </a:p>
        </p:txBody>
      </p:sp>
    </p:spTree>
    <p:extLst>
      <p:ext uri="{BB962C8B-B14F-4D97-AF65-F5344CB8AC3E}">
        <p14:creationId xmlns:p14="http://schemas.microsoft.com/office/powerpoint/2010/main" val="5675104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4AFAC-8AFB-4B57-BE8B-504836A730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48C894-CCEF-46B7-9EE0-EBF2E44C67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25B02B-5086-4734-85B4-6F0A2BA2D085}"/>
              </a:ext>
            </a:extLst>
          </p:cNvPr>
          <p:cNvSpPr>
            <a:spLocks noGrp="1"/>
          </p:cNvSpPr>
          <p:nvPr>
            <p:ph type="dt" sz="half" idx="10"/>
          </p:nvPr>
        </p:nvSpPr>
        <p:spPr/>
        <p:txBody>
          <a:bodyPr/>
          <a:lstStyle/>
          <a:p>
            <a:fld id="{8A00DFD6-9AE7-45AC-B171-C71AA80D5492}" type="datetimeFigureOut">
              <a:rPr lang="en-US" smtClean="0"/>
              <a:t>12/12/2018</a:t>
            </a:fld>
            <a:endParaRPr lang="en-US"/>
          </a:p>
        </p:txBody>
      </p:sp>
      <p:sp>
        <p:nvSpPr>
          <p:cNvPr id="5" name="Footer Placeholder 4">
            <a:extLst>
              <a:ext uri="{FF2B5EF4-FFF2-40B4-BE49-F238E27FC236}">
                <a16:creationId xmlns:a16="http://schemas.microsoft.com/office/drawing/2014/main" id="{8893F319-3CE4-483A-9070-51631701C6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5F7C9E-77D2-4B21-9C30-AF55ABABBF4D}"/>
              </a:ext>
            </a:extLst>
          </p:cNvPr>
          <p:cNvSpPr>
            <a:spLocks noGrp="1"/>
          </p:cNvSpPr>
          <p:nvPr>
            <p:ph type="sldNum" sz="quarter" idx="12"/>
          </p:nvPr>
        </p:nvSpPr>
        <p:spPr/>
        <p:txBody>
          <a:bodyPr/>
          <a:lstStyle/>
          <a:p>
            <a:fld id="{382F28A7-55C5-41E1-8B61-D2C601267816}" type="slidenum">
              <a:rPr lang="en-US" smtClean="0"/>
              <a:t>‹#›</a:t>
            </a:fld>
            <a:endParaRPr lang="en-US"/>
          </a:p>
        </p:txBody>
      </p:sp>
    </p:spTree>
    <p:extLst>
      <p:ext uri="{BB962C8B-B14F-4D97-AF65-F5344CB8AC3E}">
        <p14:creationId xmlns:p14="http://schemas.microsoft.com/office/powerpoint/2010/main" val="35823651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0B72-8356-4934-9991-EFF004EA8C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4BCCC8-218D-414B-8D80-9AEC12DD4B6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6AA3E2-A94A-4CC9-8667-203994E64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6E0375-09E5-42C1-9568-0D879796D5FE}"/>
              </a:ext>
            </a:extLst>
          </p:cNvPr>
          <p:cNvSpPr>
            <a:spLocks noGrp="1"/>
          </p:cNvSpPr>
          <p:nvPr>
            <p:ph type="dt" sz="half" idx="10"/>
          </p:nvPr>
        </p:nvSpPr>
        <p:spPr/>
        <p:txBody>
          <a:bodyPr/>
          <a:lstStyle/>
          <a:p>
            <a:fld id="{8A00DFD6-9AE7-45AC-B171-C71AA80D5492}" type="datetimeFigureOut">
              <a:rPr lang="en-US" smtClean="0"/>
              <a:t>12/12/2018</a:t>
            </a:fld>
            <a:endParaRPr lang="en-US"/>
          </a:p>
        </p:txBody>
      </p:sp>
      <p:sp>
        <p:nvSpPr>
          <p:cNvPr id="6" name="Footer Placeholder 5">
            <a:extLst>
              <a:ext uri="{FF2B5EF4-FFF2-40B4-BE49-F238E27FC236}">
                <a16:creationId xmlns:a16="http://schemas.microsoft.com/office/drawing/2014/main" id="{02A1BBDC-F430-4FE7-95CC-82D452AB23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F540AA-BBB2-453F-A7B3-0F7086F37E26}"/>
              </a:ext>
            </a:extLst>
          </p:cNvPr>
          <p:cNvSpPr>
            <a:spLocks noGrp="1"/>
          </p:cNvSpPr>
          <p:nvPr>
            <p:ph type="sldNum" sz="quarter" idx="12"/>
          </p:nvPr>
        </p:nvSpPr>
        <p:spPr/>
        <p:txBody>
          <a:bodyPr/>
          <a:lstStyle/>
          <a:p>
            <a:fld id="{382F28A7-55C5-41E1-8B61-D2C601267816}" type="slidenum">
              <a:rPr lang="en-US" smtClean="0"/>
              <a:t>‹#›</a:t>
            </a:fld>
            <a:endParaRPr lang="en-US"/>
          </a:p>
        </p:txBody>
      </p:sp>
    </p:spTree>
    <p:extLst>
      <p:ext uri="{BB962C8B-B14F-4D97-AF65-F5344CB8AC3E}">
        <p14:creationId xmlns:p14="http://schemas.microsoft.com/office/powerpoint/2010/main" val="10606114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9A6D8-AD25-4D76-8579-22E411CC90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720E52-5BE4-4A93-80EE-BF12753315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896665-9550-4AF6-AB12-24FDFA3A21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124ACD-29E5-46F9-8A21-F311433699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45D245-F1CA-4411-B20B-C74EF3DD80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85AFA3-EBF0-4FF3-B4EB-4D4F55C8271A}"/>
              </a:ext>
            </a:extLst>
          </p:cNvPr>
          <p:cNvSpPr>
            <a:spLocks noGrp="1"/>
          </p:cNvSpPr>
          <p:nvPr>
            <p:ph type="dt" sz="half" idx="10"/>
          </p:nvPr>
        </p:nvSpPr>
        <p:spPr/>
        <p:txBody>
          <a:bodyPr/>
          <a:lstStyle/>
          <a:p>
            <a:fld id="{8A00DFD6-9AE7-45AC-B171-C71AA80D5492}" type="datetimeFigureOut">
              <a:rPr lang="en-US" smtClean="0"/>
              <a:t>12/12/2018</a:t>
            </a:fld>
            <a:endParaRPr lang="en-US"/>
          </a:p>
        </p:txBody>
      </p:sp>
      <p:sp>
        <p:nvSpPr>
          <p:cNvPr id="8" name="Footer Placeholder 7">
            <a:extLst>
              <a:ext uri="{FF2B5EF4-FFF2-40B4-BE49-F238E27FC236}">
                <a16:creationId xmlns:a16="http://schemas.microsoft.com/office/drawing/2014/main" id="{2EA54D4F-F4A3-4FAA-8354-D0ACA619FF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BA2C1C-8EB9-4726-BC52-4567D594FBD9}"/>
              </a:ext>
            </a:extLst>
          </p:cNvPr>
          <p:cNvSpPr>
            <a:spLocks noGrp="1"/>
          </p:cNvSpPr>
          <p:nvPr>
            <p:ph type="sldNum" sz="quarter" idx="12"/>
          </p:nvPr>
        </p:nvSpPr>
        <p:spPr/>
        <p:txBody>
          <a:bodyPr/>
          <a:lstStyle/>
          <a:p>
            <a:fld id="{382F28A7-55C5-41E1-8B61-D2C601267816}" type="slidenum">
              <a:rPr lang="en-US" smtClean="0"/>
              <a:t>‹#›</a:t>
            </a:fld>
            <a:endParaRPr lang="en-US"/>
          </a:p>
        </p:txBody>
      </p:sp>
    </p:spTree>
    <p:extLst>
      <p:ext uri="{BB962C8B-B14F-4D97-AF65-F5344CB8AC3E}">
        <p14:creationId xmlns:p14="http://schemas.microsoft.com/office/powerpoint/2010/main" val="5401807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19D3D-0F99-4EAB-925A-AD5BB6F561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FF047B-60DE-4DBA-9EF7-9D1EAE9586BC}"/>
              </a:ext>
            </a:extLst>
          </p:cNvPr>
          <p:cNvSpPr>
            <a:spLocks noGrp="1"/>
          </p:cNvSpPr>
          <p:nvPr>
            <p:ph type="dt" sz="half" idx="10"/>
          </p:nvPr>
        </p:nvSpPr>
        <p:spPr/>
        <p:txBody>
          <a:bodyPr/>
          <a:lstStyle/>
          <a:p>
            <a:fld id="{8A00DFD6-9AE7-45AC-B171-C71AA80D5492}" type="datetimeFigureOut">
              <a:rPr lang="en-US" smtClean="0"/>
              <a:t>12/12/2018</a:t>
            </a:fld>
            <a:endParaRPr lang="en-US"/>
          </a:p>
        </p:txBody>
      </p:sp>
      <p:sp>
        <p:nvSpPr>
          <p:cNvPr id="4" name="Footer Placeholder 3">
            <a:extLst>
              <a:ext uri="{FF2B5EF4-FFF2-40B4-BE49-F238E27FC236}">
                <a16:creationId xmlns:a16="http://schemas.microsoft.com/office/drawing/2014/main" id="{B0E8B7D1-425E-4A63-9DBE-68FD832EE1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33D350C-2D8A-4507-A4AB-A834FAE13364}"/>
              </a:ext>
            </a:extLst>
          </p:cNvPr>
          <p:cNvSpPr>
            <a:spLocks noGrp="1"/>
          </p:cNvSpPr>
          <p:nvPr>
            <p:ph type="sldNum" sz="quarter" idx="12"/>
          </p:nvPr>
        </p:nvSpPr>
        <p:spPr/>
        <p:txBody>
          <a:bodyPr/>
          <a:lstStyle/>
          <a:p>
            <a:fld id="{382F28A7-55C5-41E1-8B61-D2C601267816}" type="slidenum">
              <a:rPr lang="en-US" smtClean="0"/>
              <a:t>‹#›</a:t>
            </a:fld>
            <a:endParaRPr lang="en-US"/>
          </a:p>
        </p:txBody>
      </p:sp>
    </p:spTree>
    <p:extLst>
      <p:ext uri="{BB962C8B-B14F-4D97-AF65-F5344CB8AC3E}">
        <p14:creationId xmlns:p14="http://schemas.microsoft.com/office/powerpoint/2010/main" val="38184863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F3DB9-F65E-489C-BA45-5467D81349B1}"/>
              </a:ext>
            </a:extLst>
          </p:cNvPr>
          <p:cNvSpPr>
            <a:spLocks noGrp="1"/>
          </p:cNvSpPr>
          <p:nvPr>
            <p:ph type="dt" sz="half" idx="10"/>
          </p:nvPr>
        </p:nvSpPr>
        <p:spPr/>
        <p:txBody>
          <a:bodyPr/>
          <a:lstStyle/>
          <a:p>
            <a:fld id="{8A00DFD6-9AE7-45AC-B171-C71AA80D5492}" type="datetimeFigureOut">
              <a:rPr lang="en-US" smtClean="0"/>
              <a:t>12/12/2018</a:t>
            </a:fld>
            <a:endParaRPr lang="en-US"/>
          </a:p>
        </p:txBody>
      </p:sp>
      <p:sp>
        <p:nvSpPr>
          <p:cNvPr id="3" name="Footer Placeholder 2">
            <a:extLst>
              <a:ext uri="{FF2B5EF4-FFF2-40B4-BE49-F238E27FC236}">
                <a16:creationId xmlns:a16="http://schemas.microsoft.com/office/drawing/2014/main" id="{3DE3FE54-5754-4780-B7E4-5EC3E11A5A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0BF4A1-BDFB-444D-ABFA-670FF98A90AC}"/>
              </a:ext>
            </a:extLst>
          </p:cNvPr>
          <p:cNvSpPr>
            <a:spLocks noGrp="1"/>
          </p:cNvSpPr>
          <p:nvPr>
            <p:ph type="sldNum" sz="quarter" idx="12"/>
          </p:nvPr>
        </p:nvSpPr>
        <p:spPr/>
        <p:txBody>
          <a:bodyPr/>
          <a:lstStyle/>
          <a:p>
            <a:fld id="{382F28A7-55C5-41E1-8B61-D2C601267816}" type="slidenum">
              <a:rPr lang="en-US" smtClean="0"/>
              <a:t>‹#›</a:t>
            </a:fld>
            <a:endParaRPr lang="en-US"/>
          </a:p>
        </p:txBody>
      </p:sp>
    </p:spTree>
    <p:extLst>
      <p:ext uri="{BB962C8B-B14F-4D97-AF65-F5344CB8AC3E}">
        <p14:creationId xmlns:p14="http://schemas.microsoft.com/office/powerpoint/2010/main" val="96722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27EC0-B750-48BF-A994-13AC61C68E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B4B96B-E677-4D5E-A453-55A810BCFE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753D56-048B-4498-AD1F-D42D2A14E0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A938BC-E060-4D30-AD19-13B0193AE9C8}"/>
              </a:ext>
            </a:extLst>
          </p:cNvPr>
          <p:cNvSpPr>
            <a:spLocks noGrp="1"/>
          </p:cNvSpPr>
          <p:nvPr>
            <p:ph type="dt" sz="half" idx="10"/>
          </p:nvPr>
        </p:nvSpPr>
        <p:spPr/>
        <p:txBody>
          <a:bodyPr/>
          <a:lstStyle/>
          <a:p>
            <a:fld id="{8A00DFD6-9AE7-45AC-B171-C71AA80D5492}" type="datetimeFigureOut">
              <a:rPr lang="en-US" smtClean="0"/>
              <a:t>12/12/2018</a:t>
            </a:fld>
            <a:endParaRPr lang="en-US"/>
          </a:p>
        </p:txBody>
      </p:sp>
      <p:sp>
        <p:nvSpPr>
          <p:cNvPr id="6" name="Footer Placeholder 5">
            <a:extLst>
              <a:ext uri="{FF2B5EF4-FFF2-40B4-BE49-F238E27FC236}">
                <a16:creationId xmlns:a16="http://schemas.microsoft.com/office/drawing/2014/main" id="{D0DF3825-7692-41FC-AEA1-B5B0106E38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A53B30-D08A-4A35-8CA9-677095F77DC5}"/>
              </a:ext>
            </a:extLst>
          </p:cNvPr>
          <p:cNvSpPr>
            <a:spLocks noGrp="1"/>
          </p:cNvSpPr>
          <p:nvPr>
            <p:ph type="sldNum" sz="quarter" idx="12"/>
          </p:nvPr>
        </p:nvSpPr>
        <p:spPr/>
        <p:txBody>
          <a:bodyPr/>
          <a:lstStyle/>
          <a:p>
            <a:fld id="{382F28A7-55C5-41E1-8B61-D2C601267816}" type="slidenum">
              <a:rPr lang="en-US" smtClean="0"/>
              <a:t>‹#›</a:t>
            </a:fld>
            <a:endParaRPr lang="en-US"/>
          </a:p>
        </p:txBody>
      </p:sp>
    </p:spTree>
    <p:extLst>
      <p:ext uri="{BB962C8B-B14F-4D97-AF65-F5344CB8AC3E}">
        <p14:creationId xmlns:p14="http://schemas.microsoft.com/office/powerpoint/2010/main" val="25259988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50765-94E9-4918-8C60-2C032B58A9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268B6F-BC90-43AF-B955-A3F2FADD9F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09E607-1E13-4F77-B2E4-6D5D3BBEF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DBF99D-D099-47F5-B877-B6683A373A2F}"/>
              </a:ext>
            </a:extLst>
          </p:cNvPr>
          <p:cNvSpPr>
            <a:spLocks noGrp="1"/>
          </p:cNvSpPr>
          <p:nvPr>
            <p:ph type="dt" sz="half" idx="10"/>
          </p:nvPr>
        </p:nvSpPr>
        <p:spPr/>
        <p:txBody>
          <a:bodyPr/>
          <a:lstStyle/>
          <a:p>
            <a:fld id="{8A00DFD6-9AE7-45AC-B171-C71AA80D5492}" type="datetimeFigureOut">
              <a:rPr lang="en-US" smtClean="0"/>
              <a:t>12/12/2018</a:t>
            </a:fld>
            <a:endParaRPr lang="en-US"/>
          </a:p>
        </p:txBody>
      </p:sp>
      <p:sp>
        <p:nvSpPr>
          <p:cNvPr id="6" name="Footer Placeholder 5">
            <a:extLst>
              <a:ext uri="{FF2B5EF4-FFF2-40B4-BE49-F238E27FC236}">
                <a16:creationId xmlns:a16="http://schemas.microsoft.com/office/drawing/2014/main" id="{BD9E2B08-ECD3-42B5-AE23-52C34BF677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D736CF-C7F8-4B68-AACB-CA9CA77F2764}"/>
              </a:ext>
            </a:extLst>
          </p:cNvPr>
          <p:cNvSpPr>
            <a:spLocks noGrp="1"/>
          </p:cNvSpPr>
          <p:nvPr>
            <p:ph type="sldNum" sz="quarter" idx="12"/>
          </p:nvPr>
        </p:nvSpPr>
        <p:spPr/>
        <p:txBody>
          <a:bodyPr/>
          <a:lstStyle/>
          <a:p>
            <a:fld id="{382F28A7-55C5-41E1-8B61-D2C601267816}" type="slidenum">
              <a:rPr lang="en-US" smtClean="0"/>
              <a:t>‹#›</a:t>
            </a:fld>
            <a:endParaRPr lang="en-US"/>
          </a:p>
        </p:txBody>
      </p:sp>
    </p:spTree>
    <p:extLst>
      <p:ext uri="{BB962C8B-B14F-4D97-AF65-F5344CB8AC3E}">
        <p14:creationId xmlns:p14="http://schemas.microsoft.com/office/powerpoint/2010/main" val="10917356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014E4-1390-4848-8977-0B8B18DDE2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A6E613-7FF0-4CE9-9970-6971C72E655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E18F48-71D5-496A-A431-0F5741B14E4F}"/>
              </a:ext>
            </a:extLst>
          </p:cNvPr>
          <p:cNvSpPr>
            <a:spLocks noGrp="1"/>
          </p:cNvSpPr>
          <p:nvPr>
            <p:ph type="dt" sz="half" idx="10"/>
          </p:nvPr>
        </p:nvSpPr>
        <p:spPr/>
        <p:txBody>
          <a:bodyPr/>
          <a:lstStyle/>
          <a:p>
            <a:fld id="{8A00DFD6-9AE7-45AC-B171-C71AA80D5492}" type="datetimeFigureOut">
              <a:rPr lang="en-US" smtClean="0"/>
              <a:t>12/12/2018</a:t>
            </a:fld>
            <a:endParaRPr lang="en-US"/>
          </a:p>
        </p:txBody>
      </p:sp>
      <p:sp>
        <p:nvSpPr>
          <p:cNvPr id="5" name="Footer Placeholder 4">
            <a:extLst>
              <a:ext uri="{FF2B5EF4-FFF2-40B4-BE49-F238E27FC236}">
                <a16:creationId xmlns:a16="http://schemas.microsoft.com/office/drawing/2014/main" id="{B5464856-1BA1-4F38-88F8-59385B20F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9CEE29-C105-41EF-B164-16585A8352FA}"/>
              </a:ext>
            </a:extLst>
          </p:cNvPr>
          <p:cNvSpPr>
            <a:spLocks noGrp="1"/>
          </p:cNvSpPr>
          <p:nvPr>
            <p:ph type="sldNum" sz="quarter" idx="12"/>
          </p:nvPr>
        </p:nvSpPr>
        <p:spPr/>
        <p:txBody>
          <a:bodyPr/>
          <a:lstStyle/>
          <a:p>
            <a:fld id="{382F28A7-55C5-41E1-8B61-D2C601267816}" type="slidenum">
              <a:rPr lang="en-US" smtClean="0"/>
              <a:t>‹#›</a:t>
            </a:fld>
            <a:endParaRPr lang="en-US"/>
          </a:p>
        </p:txBody>
      </p:sp>
    </p:spTree>
    <p:extLst>
      <p:ext uri="{BB962C8B-B14F-4D97-AF65-F5344CB8AC3E}">
        <p14:creationId xmlns:p14="http://schemas.microsoft.com/office/powerpoint/2010/main" val="19580237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3C672A-639B-4EA0-947C-478E2CCEA6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6BB24A-07DF-4636-8101-FA41985742F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4A7B23-4DF8-434C-9A28-F09EC279AC5B}"/>
              </a:ext>
            </a:extLst>
          </p:cNvPr>
          <p:cNvSpPr>
            <a:spLocks noGrp="1"/>
          </p:cNvSpPr>
          <p:nvPr>
            <p:ph type="dt" sz="half" idx="10"/>
          </p:nvPr>
        </p:nvSpPr>
        <p:spPr/>
        <p:txBody>
          <a:bodyPr/>
          <a:lstStyle/>
          <a:p>
            <a:fld id="{8A00DFD6-9AE7-45AC-B171-C71AA80D5492}" type="datetimeFigureOut">
              <a:rPr lang="en-US" smtClean="0"/>
              <a:t>12/12/2018</a:t>
            </a:fld>
            <a:endParaRPr lang="en-US"/>
          </a:p>
        </p:txBody>
      </p:sp>
      <p:sp>
        <p:nvSpPr>
          <p:cNvPr id="5" name="Footer Placeholder 4">
            <a:extLst>
              <a:ext uri="{FF2B5EF4-FFF2-40B4-BE49-F238E27FC236}">
                <a16:creationId xmlns:a16="http://schemas.microsoft.com/office/drawing/2014/main" id="{3993BAE7-283D-4711-8240-DB4740D40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97C8B5-44EA-42A4-9BC3-BE39F4389F62}"/>
              </a:ext>
            </a:extLst>
          </p:cNvPr>
          <p:cNvSpPr>
            <a:spLocks noGrp="1"/>
          </p:cNvSpPr>
          <p:nvPr>
            <p:ph type="sldNum" sz="quarter" idx="12"/>
          </p:nvPr>
        </p:nvSpPr>
        <p:spPr/>
        <p:txBody>
          <a:bodyPr/>
          <a:lstStyle/>
          <a:p>
            <a:fld id="{382F28A7-55C5-41E1-8B61-D2C601267816}" type="slidenum">
              <a:rPr lang="en-US" smtClean="0"/>
              <a:t>‹#›</a:t>
            </a:fld>
            <a:endParaRPr lang="en-US"/>
          </a:p>
        </p:txBody>
      </p:sp>
    </p:spTree>
    <p:extLst>
      <p:ext uri="{BB962C8B-B14F-4D97-AF65-F5344CB8AC3E}">
        <p14:creationId xmlns:p14="http://schemas.microsoft.com/office/powerpoint/2010/main" val="2192979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6302C2-6625-4AD8-B7C3-85414086C4D8}"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B6161-8FF3-4127-9A01-5B48EE0C2FA7}" type="slidenum">
              <a:rPr lang="en-US" smtClean="0"/>
              <a:t>‹#›</a:t>
            </a:fld>
            <a:endParaRPr lang="en-US"/>
          </a:p>
        </p:txBody>
      </p:sp>
    </p:spTree>
    <p:extLst>
      <p:ext uri="{BB962C8B-B14F-4D97-AF65-F5344CB8AC3E}">
        <p14:creationId xmlns:p14="http://schemas.microsoft.com/office/powerpoint/2010/main" val="2051277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6302C2-6625-4AD8-B7C3-85414086C4D8}"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B6161-8FF3-4127-9A01-5B48EE0C2FA7}" type="slidenum">
              <a:rPr lang="en-US" smtClean="0"/>
              <a:t>‹#›</a:t>
            </a:fld>
            <a:endParaRPr lang="en-US"/>
          </a:p>
        </p:txBody>
      </p:sp>
    </p:spTree>
    <p:extLst>
      <p:ext uri="{BB962C8B-B14F-4D97-AF65-F5344CB8AC3E}">
        <p14:creationId xmlns:p14="http://schemas.microsoft.com/office/powerpoint/2010/main" val="1861095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6302C2-6625-4AD8-B7C3-85414086C4D8}" type="datetimeFigureOut">
              <a:rPr lang="en-US" smtClean="0"/>
              <a:t>12/14/2018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2B6161-8FF3-4127-9A01-5B48EE0C2FA7}" type="slidenum">
              <a:rPr lang="en-US" smtClean="0"/>
              <a:t>‹#›</a:t>
            </a:fld>
            <a:endParaRPr lang="en-US"/>
          </a:p>
        </p:txBody>
      </p:sp>
    </p:spTree>
    <p:extLst>
      <p:ext uri="{BB962C8B-B14F-4D97-AF65-F5344CB8AC3E}">
        <p14:creationId xmlns:p14="http://schemas.microsoft.com/office/powerpoint/2010/main" val="2208788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96302C2-6625-4AD8-B7C3-85414086C4D8}" type="datetimeFigureOut">
              <a:rPr lang="en-US" smtClean="0"/>
              <a:t>12/14/2018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12B6161-8FF3-4127-9A01-5B48EE0C2FA7}" type="slidenum">
              <a:rPr lang="en-US" smtClean="0"/>
              <a:t>‹#›</a:t>
            </a:fld>
            <a:endParaRPr lang="en-US"/>
          </a:p>
        </p:txBody>
      </p:sp>
    </p:spTree>
    <p:extLst>
      <p:ext uri="{BB962C8B-B14F-4D97-AF65-F5344CB8AC3E}">
        <p14:creationId xmlns:p14="http://schemas.microsoft.com/office/powerpoint/2010/main" val="797130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96302C2-6625-4AD8-B7C3-85414086C4D8}" type="datetimeFigureOut">
              <a:rPr lang="en-US" smtClean="0"/>
              <a:t>12/14/2018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12B6161-8FF3-4127-9A01-5B48EE0C2FA7}" type="slidenum">
              <a:rPr lang="en-US" smtClean="0"/>
              <a:t>‹#›</a:t>
            </a:fld>
            <a:endParaRPr lang="en-US"/>
          </a:p>
        </p:txBody>
      </p:sp>
    </p:spTree>
    <p:extLst>
      <p:ext uri="{BB962C8B-B14F-4D97-AF65-F5344CB8AC3E}">
        <p14:creationId xmlns:p14="http://schemas.microsoft.com/office/powerpoint/2010/main" val="1656484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C96302C2-6625-4AD8-B7C3-85414086C4D8}" type="datetimeFigureOut">
              <a:rPr lang="en-US" smtClean="0"/>
              <a:t>12/14/2018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12B6161-8FF3-4127-9A01-5B48EE0C2FA7}" type="slidenum">
              <a:rPr lang="en-US" smtClean="0"/>
              <a:t>‹#›</a:t>
            </a:fld>
            <a:endParaRPr lang="en-US"/>
          </a:p>
        </p:txBody>
      </p:sp>
    </p:spTree>
    <p:extLst>
      <p:ext uri="{BB962C8B-B14F-4D97-AF65-F5344CB8AC3E}">
        <p14:creationId xmlns:p14="http://schemas.microsoft.com/office/powerpoint/2010/main" val="2931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96302C2-6625-4AD8-B7C3-85414086C4D8}"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B6161-8FF3-4127-9A01-5B48EE0C2FA7}" type="slidenum">
              <a:rPr lang="en-US" smtClean="0"/>
              <a:t>‹#›</a:t>
            </a:fld>
            <a:endParaRPr lang="en-US"/>
          </a:p>
        </p:txBody>
      </p:sp>
    </p:spTree>
    <p:extLst>
      <p:ext uri="{BB962C8B-B14F-4D97-AF65-F5344CB8AC3E}">
        <p14:creationId xmlns:p14="http://schemas.microsoft.com/office/powerpoint/2010/main" val="213911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96302C2-6625-4AD8-B7C3-85414086C4D8}" type="datetimeFigureOut">
              <a:rPr lang="en-US" smtClean="0"/>
              <a:t>12/14/2018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12B6161-8FF3-4127-9A01-5B48EE0C2FA7}" type="slidenum">
              <a:rPr lang="en-US" smtClean="0"/>
              <a:t>‹#›</a:t>
            </a:fld>
            <a:endParaRPr lang="en-US"/>
          </a:p>
        </p:txBody>
      </p:sp>
    </p:spTree>
    <p:extLst>
      <p:ext uri="{BB962C8B-B14F-4D97-AF65-F5344CB8AC3E}">
        <p14:creationId xmlns:p14="http://schemas.microsoft.com/office/powerpoint/2010/main" val="597712185"/>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342CA9-5131-416B-A914-5DAA0C54C6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F47588-D222-43F4-A14D-22BF6B50C3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A2BF9D-DB58-4DE7-9E69-35932D0152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00DFD6-9AE7-45AC-B171-C71AA80D5492}" type="datetimeFigureOut">
              <a:rPr lang="en-US" smtClean="0"/>
              <a:t>12/12/2018</a:t>
            </a:fld>
            <a:endParaRPr lang="en-US"/>
          </a:p>
        </p:txBody>
      </p:sp>
      <p:sp>
        <p:nvSpPr>
          <p:cNvPr id="5" name="Footer Placeholder 4">
            <a:extLst>
              <a:ext uri="{FF2B5EF4-FFF2-40B4-BE49-F238E27FC236}">
                <a16:creationId xmlns:a16="http://schemas.microsoft.com/office/drawing/2014/main" id="{F89FE448-668E-4551-BD24-CAD9DA7D68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27093EF-B3AD-4B5B-91F3-A02F378D0B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2F28A7-55C5-41E1-8B61-D2C601267816}" type="slidenum">
              <a:rPr lang="en-US" smtClean="0"/>
              <a:t>‹#›</a:t>
            </a:fld>
            <a:endParaRPr lang="en-US"/>
          </a:p>
        </p:txBody>
      </p:sp>
    </p:spTree>
    <p:extLst>
      <p:ext uri="{BB962C8B-B14F-4D97-AF65-F5344CB8AC3E}">
        <p14:creationId xmlns:p14="http://schemas.microsoft.com/office/powerpoint/2010/main" val="201830846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9317C-2149-47B8-A43D-DCFBD8E246F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EACF196-EF6D-42AA-95F6-BC568B33E083}"/>
              </a:ext>
            </a:extLst>
          </p:cNvPr>
          <p:cNvSpPr>
            <a:spLocks noGrp="1"/>
          </p:cNvSpPr>
          <p:nvPr>
            <p:ph type="subTitle" idx="1"/>
          </p:nvPr>
        </p:nvSpPr>
        <p:spPr/>
        <p:txBody>
          <a:bodyPr/>
          <a:lstStyle/>
          <a:p>
            <a:endParaRPr lang="en-US"/>
          </a:p>
        </p:txBody>
      </p:sp>
      <p:sp>
        <p:nvSpPr>
          <p:cNvPr id="4" name="Rectangle 3">
            <a:extLst>
              <a:ext uri="{FF2B5EF4-FFF2-40B4-BE49-F238E27FC236}">
                <a16:creationId xmlns:a16="http://schemas.microsoft.com/office/drawing/2014/main" id="{C6B006D4-9708-4F3B-A699-640029EEACFB}"/>
              </a:ext>
            </a:extLst>
          </p:cNvPr>
          <p:cNvSpPr/>
          <p:nvPr/>
        </p:nvSpPr>
        <p:spPr>
          <a:xfrm>
            <a:off x="87085" y="6531429"/>
            <a:ext cx="11974286" cy="2032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0231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A985B-EE0A-4134-B781-C0F433501C47}"/>
              </a:ext>
            </a:extLst>
          </p:cNvPr>
          <p:cNvSpPr>
            <a:spLocks noGrp="1"/>
          </p:cNvSpPr>
          <p:nvPr>
            <p:ph type="title"/>
          </p:nvPr>
        </p:nvSpPr>
        <p:spPr>
          <a:xfrm>
            <a:off x="646111" y="452718"/>
            <a:ext cx="9404723" cy="1112846"/>
          </a:xfrm>
        </p:spPr>
        <p:txBody>
          <a:bodyPr/>
          <a:lstStyle/>
          <a:p>
            <a:r>
              <a:rPr lang="en-US" sz="4800" b="1" dirty="0"/>
              <a:t>Isaiah 22 | Matthew 16</a:t>
            </a:r>
          </a:p>
        </p:txBody>
      </p:sp>
      <p:sp>
        <p:nvSpPr>
          <p:cNvPr id="3" name="Content Placeholder 2">
            <a:extLst>
              <a:ext uri="{FF2B5EF4-FFF2-40B4-BE49-F238E27FC236}">
                <a16:creationId xmlns:a16="http://schemas.microsoft.com/office/drawing/2014/main" id="{E8D6A9FC-6CDE-4DEC-B88C-EE94133FE1C9}"/>
              </a:ext>
            </a:extLst>
          </p:cNvPr>
          <p:cNvSpPr>
            <a:spLocks noGrp="1"/>
          </p:cNvSpPr>
          <p:nvPr>
            <p:ph idx="1"/>
          </p:nvPr>
        </p:nvSpPr>
        <p:spPr>
          <a:xfrm>
            <a:off x="645132" y="2052918"/>
            <a:ext cx="11186650" cy="4195481"/>
          </a:xfrm>
        </p:spPr>
        <p:txBody>
          <a:bodyPr>
            <a:normAutofit/>
          </a:bodyPr>
          <a:lstStyle/>
          <a:p>
            <a:r>
              <a:rPr lang="en-US" sz="2800" dirty="0"/>
              <a:t>Both are texts commissioning a new leader (Eliakim / Peter) </a:t>
            </a:r>
          </a:p>
          <a:p>
            <a:r>
              <a:rPr lang="en-US" sz="2800" dirty="0"/>
              <a:t>Both are based on play on names </a:t>
            </a:r>
          </a:p>
          <a:p>
            <a:r>
              <a:rPr lang="en-US" sz="2800" dirty="0"/>
              <a:t>Both grant the leader special authority (Is. 22:22; Matt. 16:19):</a:t>
            </a:r>
          </a:p>
          <a:p>
            <a:pPr lvl="1"/>
            <a:r>
              <a:rPr lang="en-US" sz="2600" dirty="0"/>
              <a:t>Given “keys”</a:t>
            </a:r>
          </a:p>
          <a:p>
            <a:pPr lvl="1"/>
            <a:r>
              <a:rPr lang="en-US" sz="2600" dirty="0"/>
              <a:t>Over the “house of David” / “kingdom of heaven”</a:t>
            </a:r>
          </a:p>
          <a:p>
            <a:pPr lvl="1"/>
            <a:r>
              <a:rPr lang="en-US" sz="2600" dirty="0"/>
              <a:t>To “open and shut” / “bind and loose” </a:t>
            </a:r>
          </a:p>
          <a:p>
            <a:pPr lvl="1"/>
            <a:r>
              <a:rPr lang="en-US" sz="2600" dirty="0"/>
              <a:t>Contrast Pharisees / scribes (Matt. 23:13; Luke 11:52)</a:t>
            </a:r>
          </a:p>
        </p:txBody>
      </p:sp>
    </p:spTree>
    <p:extLst>
      <p:ext uri="{BB962C8B-B14F-4D97-AF65-F5344CB8AC3E}">
        <p14:creationId xmlns:p14="http://schemas.microsoft.com/office/powerpoint/2010/main" val="2844191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A985B-EE0A-4134-B781-C0F433501C47}"/>
              </a:ext>
            </a:extLst>
          </p:cNvPr>
          <p:cNvSpPr>
            <a:spLocks noGrp="1"/>
          </p:cNvSpPr>
          <p:nvPr>
            <p:ph type="title"/>
          </p:nvPr>
        </p:nvSpPr>
        <p:spPr>
          <a:xfrm>
            <a:off x="646111" y="452718"/>
            <a:ext cx="9404723" cy="1112846"/>
          </a:xfrm>
        </p:spPr>
        <p:txBody>
          <a:bodyPr/>
          <a:lstStyle/>
          <a:p>
            <a:r>
              <a:rPr lang="en-US" sz="4800" b="1" dirty="0"/>
              <a:t>Isaiah 22 | Matthew 16</a:t>
            </a:r>
          </a:p>
        </p:txBody>
      </p:sp>
      <p:sp>
        <p:nvSpPr>
          <p:cNvPr id="3" name="Content Placeholder 2">
            <a:extLst>
              <a:ext uri="{FF2B5EF4-FFF2-40B4-BE49-F238E27FC236}">
                <a16:creationId xmlns:a16="http://schemas.microsoft.com/office/drawing/2014/main" id="{E8D6A9FC-6CDE-4DEC-B88C-EE94133FE1C9}"/>
              </a:ext>
            </a:extLst>
          </p:cNvPr>
          <p:cNvSpPr>
            <a:spLocks noGrp="1"/>
          </p:cNvSpPr>
          <p:nvPr>
            <p:ph idx="1"/>
          </p:nvPr>
        </p:nvSpPr>
        <p:spPr>
          <a:xfrm>
            <a:off x="645132" y="2052918"/>
            <a:ext cx="11186650" cy="4195481"/>
          </a:xfrm>
        </p:spPr>
        <p:txBody>
          <a:bodyPr>
            <a:normAutofit/>
          </a:bodyPr>
          <a:lstStyle/>
          <a:p>
            <a:r>
              <a:rPr lang="en-US" sz="2800" dirty="0"/>
              <a:t>Both are texts commissioning a new leader (Eliakim / Peter) </a:t>
            </a:r>
          </a:p>
          <a:p>
            <a:r>
              <a:rPr lang="en-US" sz="2800" dirty="0"/>
              <a:t>Both are based on play on names </a:t>
            </a:r>
          </a:p>
          <a:p>
            <a:r>
              <a:rPr lang="en-US" sz="2800" dirty="0"/>
              <a:t>Both grant the leader special authority (Is. 22:22; Matt. 16:19):</a:t>
            </a:r>
          </a:p>
          <a:p>
            <a:endParaRPr lang="en-US" sz="2800" dirty="0"/>
          </a:p>
          <a:p>
            <a:pPr marL="0" indent="0" algn="ctr">
              <a:buNone/>
            </a:pPr>
            <a:r>
              <a:rPr lang="en-US" sz="3200" b="1" dirty="0"/>
              <a:t>King Jesus is commissioning Peter (and rest of apostles) to lead as His royal stewards over His royal household,                                the church </a:t>
            </a:r>
          </a:p>
        </p:txBody>
      </p:sp>
    </p:spTree>
    <p:extLst>
      <p:ext uri="{BB962C8B-B14F-4D97-AF65-F5344CB8AC3E}">
        <p14:creationId xmlns:p14="http://schemas.microsoft.com/office/powerpoint/2010/main" val="2220452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A985B-EE0A-4134-B781-C0F433501C47}"/>
              </a:ext>
            </a:extLst>
          </p:cNvPr>
          <p:cNvSpPr>
            <a:spLocks noGrp="1"/>
          </p:cNvSpPr>
          <p:nvPr>
            <p:ph type="title"/>
          </p:nvPr>
        </p:nvSpPr>
        <p:spPr>
          <a:xfrm>
            <a:off x="646111" y="452718"/>
            <a:ext cx="9404723" cy="1112846"/>
          </a:xfrm>
        </p:spPr>
        <p:txBody>
          <a:bodyPr/>
          <a:lstStyle/>
          <a:p>
            <a:r>
              <a:rPr lang="en-US" sz="4800" b="1" dirty="0"/>
              <a:t>Jesus is the Rock of the Church </a:t>
            </a:r>
          </a:p>
        </p:txBody>
      </p:sp>
      <p:sp>
        <p:nvSpPr>
          <p:cNvPr id="3" name="Content Placeholder 2">
            <a:extLst>
              <a:ext uri="{FF2B5EF4-FFF2-40B4-BE49-F238E27FC236}">
                <a16:creationId xmlns:a16="http://schemas.microsoft.com/office/drawing/2014/main" id="{E8D6A9FC-6CDE-4DEC-B88C-EE94133FE1C9}"/>
              </a:ext>
            </a:extLst>
          </p:cNvPr>
          <p:cNvSpPr>
            <a:spLocks noGrp="1"/>
          </p:cNvSpPr>
          <p:nvPr>
            <p:ph idx="1"/>
          </p:nvPr>
        </p:nvSpPr>
        <p:spPr>
          <a:xfrm>
            <a:off x="645132" y="2052918"/>
            <a:ext cx="11186650" cy="4195481"/>
          </a:xfrm>
        </p:spPr>
        <p:txBody>
          <a:bodyPr>
            <a:normAutofit/>
          </a:bodyPr>
          <a:lstStyle/>
          <a:p>
            <a:r>
              <a:rPr lang="en-US" sz="2800" dirty="0"/>
              <a:t>Those who believe in Him compose the church (Rom. 9:32-33)</a:t>
            </a:r>
          </a:p>
          <a:p>
            <a:endParaRPr lang="en-US" sz="2800" dirty="0"/>
          </a:p>
          <a:p>
            <a:r>
              <a:rPr lang="en-US" sz="2800" dirty="0"/>
              <a:t>He is the only means of salvation (Acts 4:11-12)</a:t>
            </a:r>
          </a:p>
          <a:p>
            <a:endParaRPr lang="en-US" sz="2800" dirty="0"/>
          </a:p>
          <a:p>
            <a:r>
              <a:rPr lang="en-US" sz="2800" dirty="0"/>
              <a:t>We must be careful how we build (1 Cor. 3:10-11)</a:t>
            </a:r>
          </a:p>
          <a:p>
            <a:endParaRPr lang="en-US" sz="2800" dirty="0"/>
          </a:p>
          <a:p>
            <a:r>
              <a:rPr lang="en-US" sz="2800" dirty="0"/>
              <a:t>Our identity is found in Jesus (1 Peter 2:4-8)</a:t>
            </a:r>
            <a:endParaRPr lang="en-US" sz="3200" dirty="0"/>
          </a:p>
        </p:txBody>
      </p:sp>
    </p:spTree>
    <p:extLst>
      <p:ext uri="{BB962C8B-B14F-4D97-AF65-F5344CB8AC3E}">
        <p14:creationId xmlns:p14="http://schemas.microsoft.com/office/powerpoint/2010/main" val="302190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A985B-EE0A-4134-B781-C0F433501C47}"/>
              </a:ext>
            </a:extLst>
          </p:cNvPr>
          <p:cNvSpPr>
            <a:spLocks noGrp="1"/>
          </p:cNvSpPr>
          <p:nvPr>
            <p:ph type="title"/>
          </p:nvPr>
        </p:nvSpPr>
        <p:spPr>
          <a:xfrm>
            <a:off x="646111" y="452718"/>
            <a:ext cx="9404723" cy="1112846"/>
          </a:xfrm>
        </p:spPr>
        <p:txBody>
          <a:bodyPr/>
          <a:lstStyle/>
          <a:p>
            <a:r>
              <a:rPr lang="en-US" sz="4800" b="1" dirty="0"/>
              <a:t>Peter is the Rock </a:t>
            </a:r>
          </a:p>
        </p:txBody>
      </p:sp>
      <p:sp>
        <p:nvSpPr>
          <p:cNvPr id="3" name="Content Placeholder 2">
            <a:extLst>
              <a:ext uri="{FF2B5EF4-FFF2-40B4-BE49-F238E27FC236}">
                <a16:creationId xmlns:a16="http://schemas.microsoft.com/office/drawing/2014/main" id="{E8D6A9FC-6CDE-4DEC-B88C-EE94133FE1C9}"/>
              </a:ext>
            </a:extLst>
          </p:cNvPr>
          <p:cNvSpPr>
            <a:spLocks noGrp="1"/>
          </p:cNvSpPr>
          <p:nvPr>
            <p:ph idx="1"/>
          </p:nvPr>
        </p:nvSpPr>
        <p:spPr>
          <a:xfrm>
            <a:off x="645132" y="2052918"/>
            <a:ext cx="11186650" cy="4195481"/>
          </a:xfrm>
        </p:spPr>
        <p:txBody>
          <a:bodyPr>
            <a:normAutofit/>
          </a:bodyPr>
          <a:lstStyle/>
          <a:p>
            <a:r>
              <a:rPr lang="en-US" sz="2800" dirty="0"/>
              <a:t>To him was given the keys of the kingdom:</a:t>
            </a:r>
          </a:p>
          <a:p>
            <a:pPr lvl="1"/>
            <a:r>
              <a:rPr lang="en-US" sz="2800" dirty="0"/>
              <a:t>For Jews (Acts 2)</a:t>
            </a:r>
          </a:p>
          <a:p>
            <a:pPr lvl="1"/>
            <a:r>
              <a:rPr lang="en-US" sz="2800" dirty="0"/>
              <a:t>For Gentiles (Acts 10)</a:t>
            </a:r>
            <a:endParaRPr lang="en-US" sz="3000" dirty="0"/>
          </a:p>
          <a:p>
            <a:endParaRPr lang="en-US" sz="3200" dirty="0"/>
          </a:p>
        </p:txBody>
      </p:sp>
    </p:spTree>
    <p:extLst>
      <p:ext uri="{BB962C8B-B14F-4D97-AF65-F5344CB8AC3E}">
        <p14:creationId xmlns:p14="http://schemas.microsoft.com/office/powerpoint/2010/main" val="345940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A985B-EE0A-4134-B781-C0F433501C47}"/>
              </a:ext>
            </a:extLst>
          </p:cNvPr>
          <p:cNvSpPr>
            <a:spLocks noGrp="1"/>
          </p:cNvSpPr>
          <p:nvPr>
            <p:ph type="title"/>
          </p:nvPr>
        </p:nvSpPr>
        <p:spPr>
          <a:xfrm>
            <a:off x="646111" y="452718"/>
            <a:ext cx="9404723" cy="1112846"/>
          </a:xfrm>
        </p:spPr>
        <p:txBody>
          <a:bodyPr/>
          <a:lstStyle/>
          <a:p>
            <a:r>
              <a:rPr lang="en-US" sz="4800" b="1" dirty="0"/>
              <a:t>Peter is the Rock </a:t>
            </a:r>
          </a:p>
        </p:txBody>
      </p:sp>
      <p:sp>
        <p:nvSpPr>
          <p:cNvPr id="3" name="Content Placeholder 2">
            <a:extLst>
              <a:ext uri="{FF2B5EF4-FFF2-40B4-BE49-F238E27FC236}">
                <a16:creationId xmlns:a16="http://schemas.microsoft.com/office/drawing/2014/main" id="{E8D6A9FC-6CDE-4DEC-B88C-EE94133FE1C9}"/>
              </a:ext>
            </a:extLst>
          </p:cNvPr>
          <p:cNvSpPr>
            <a:spLocks noGrp="1"/>
          </p:cNvSpPr>
          <p:nvPr>
            <p:ph idx="1"/>
          </p:nvPr>
        </p:nvSpPr>
        <p:spPr>
          <a:xfrm>
            <a:off x="645132" y="2052918"/>
            <a:ext cx="11186650" cy="4195481"/>
          </a:xfrm>
        </p:spPr>
        <p:txBody>
          <a:bodyPr>
            <a:normAutofit/>
          </a:bodyPr>
          <a:lstStyle/>
          <a:p>
            <a:r>
              <a:rPr lang="en-US" sz="2800" dirty="0"/>
              <a:t>To him was given the keys of the kingdom:</a:t>
            </a:r>
          </a:p>
          <a:p>
            <a:endParaRPr lang="en-US" sz="3200" dirty="0"/>
          </a:p>
          <a:p>
            <a:r>
              <a:rPr lang="en-US" sz="2800" dirty="0"/>
              <a:t>Not exclusively Peter’s authority:</a:t>
            </a:r>
          </a:p>
          <a:p>
            <a:pPr lvl="1"/>
            <a:r>
              <a:rPr lang="en-US" sz="2800" dirty="0"/>
              <a:t>Same authority given to all apostles (Matt. 16:19; 18:18)</a:t>
            </a:r>
          </a:p>
          <a:p>
            <a:pPr lvl="1"/>
            <a:r>
              <a:rPr lang="en-US" sz="2800" dirty="0"/>
              <a:t>All apostles had equal authority </a:t>
            </a:r>
          </a:p>
          <a:p>
            <a:pPr lvl="1"/>
            <a:r>
              <a:rPr lang="en-US" sz="2800" dirty="0"/>
              <a:t>Peter was held accountable by Paul (Gal. 2) </a:t>
            </a:r>
          </a:p>
          <a:p>
            <a:pPr lvl="1"/>
            <a:r>
              <a:rPr lang="en-US" sz="2800" dirty="0"/>
              <a:t>Peter isn’t first Pope – he represents all the apostles </a:t>
            </a:r>
          </a:p>
        </p:txBody>
      </p:sp>
    </p:spTree>
    <p:extLst>
      <p:ext uri="{BB962C8B-B14F-4D97-AF65-F5344CB8AC3E}">
        <p14:creationId xmlns:p14="http://schemas.microsoft.com/office/powerpoint/2010/main" val="279591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A985B-EE0A-4134-B781-C0F433501C47}"/>
              </a:ext>
            </a:extLst>
          </p:cNvPr>
          <p:cNvSpPr>
            <a:spLocks noGrp="1"/>
          </p:cNvSpPr>
          <p:nvPr>
            <p:ph type="title"/>
          </p:nvPr>
        </p:nvSpPr>
        <p:spPr>
          <a:xfrm>
            <a:off x="646111" y="452718"/>
            <a:ext cx="9404723" cy="1112846"/>
          </a:xfrm>
        </p:spPr>
        <p:txBody>
          <a:bodyPr/>
          <a:lstStyle/>
          <a:p>
            <a:r>
              <a:rPr lang="en-US" sz="4800" b="1" dirty="0"/>
              <a:t>Application </a:t>
            </a:r>
          </a:p>
        </p:txBody>
      </p:sp>
      <p:sp>
        <p:nvSpPr>
          <p:cNvPr id="3" name="Content Placeholder 2">
            <a:extLst>
              <a:ext uri="{FF2B5EF4-FFF2-40B4-BE49-F238E27FC236}">
                <a16:creationId xmlns:a16="http://schemas.microsoft.com/office/drawing/2014/main" id="{E8D6A9FC-6CDE-4DEC-B88C-EE94133FE1C9}"/>
              </a:ext>
            </a:extLst>
          </p:cNvPr>
          <p:cNvSpPr>
            <a:spLocks noGrp="1"/>
          </p:cNvSpPr>
          <p:nvPr>
            <p:ph idx="1"/>
          </p:nvPr>
        </p:nvSpPr>
        <p:spPr>
          <a:xfrm>
            <a:off x="645132" y="2052918"/>
            <a:ext cx="11186650" cy="4195481"/>
          </a:xfrm>
        </p:spPr>
        <p:txBody>
          <a:bodyPr>
            <a:normAutofit/>
          </a:bodyPr>
          <a:lstStyle/>
          <a:p>
            <a:r>
              <a:rPr lang="en-US" sz="2800" dirty="0"/>
              <a:t>Apostles’ work and teaching is the foundation for the church even today (Ephesians 2:20; Revelation 21:14)</a:t>
            </a:r>
          </a:p>
          <a:p>
            <a:pPr lvl="1"/>
            <a:endParaRPr lang="en-US" sz="2600" dirty="0"/>
          </a:p>
          <a:p>
            <a:r>
              <a:rPr lang="en-US" sz="2800" dirty="0"/>
              <a:t>We need to follow their instructions for the work, worship, and organization of the local church </a:t>
            </a:r>
          </a:p>
          <a:p>
            <a:endParaRPr lang="en-US" sz="2800" dirty="0"/>
          </a:p>
          <a:p>
            <a:r>
              <a:rPr lang="en-US" sz="2800" dirty="0"/>
              <a:t>We need to follow their examples in our life and character                                   (Phil. 3:17; 2 Tim. 3:10-11) </a:t>
            </a:r>
          </a:p>
        </p:txBody>
      </p:sp>
    </p:spTree>
    <p:extLst>
      <p:ext uri="{BB962C8B-B14F-4D97-AF65-F5344CB8AC3E}">
        <p14:creationId xmlns:p14="http://schemas.microsoft.com/office/powerpoint/2010/main" val="263125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D6A9FC-6CDE-4DEC-B88C-EE94133FE1C9}"/>
              </a:ext>
            </a:extLst>
          </p:cNvPr>
          <p:cNvSpPr>
            <a:spLocks noGrp="1"/>
          </p:cNvSpPr>
          <p:nvPr>
            <p:ph idx="1"/>
          </p:nvPr>
        </p:nvSpPr>
        <p:spPr>
          <a:xfrm>
            <a:off x="971137" y="2452914"/>
            <a:ext cx="10249725" cy="3952368"/>
          </a:xfrm>
        </p:spPr>
        <p:txBody>
          <a:bodyPr>
            <a:normAutofit/>
          </a:bodyPr>
          <a:lstStyle/>
          <a:p>
            <a:pPr marL="0" indent="0" algn="ctr">
              <a:buNone/>
            </a:pPr>
            <a:r>
              <a:rPr lang="en-US" sz="3600" b="1" dirty="0"/>
              <a:t>Jesus said, “I will build My church; and the gates of Hades will not overpower it.” </a:t>
            </a:r>
          </a:p>
        </p:txBody>
      </p:sp>
      <p:sp>
        <p:nvSpPr>
          <p:cNvPr id="5" name="Title 4">
            <a:extLst>
              <a:ext uri="{FF2B5EF4-FFF2-40B4-BE49-F238E27FC236}">
                <a16:creationId xmlns:a16="http://schemas.microsoft.com/office/drawing/2014/main" id="{635BAD6C-CA27-48A5-9162-8AE7395FAC4F}"/>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63718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F06C7-0025-41D4-AB77-E5ABE03A2E7A}"/>
              </a:ext>
            </a:extLst>
          </p:cNvPr>
          <p:cNvSpPr>
            <a:spLocks noGrp="1"/>
          </p:cNvSpPr>
          <p:nvPr>
            <p:ph type="ctrTitle"/>
          </p:nvPr>
        </p:nvSpPr>
        <p:spPr>
          <a:xfrm>
            <a:off x="1011381" y="609601"/>
            <a:ext cx="10654145" cy="2819399"/>
          </a:xfrm>
        </p:spPr>
        <p:txBody>
          <a:bodyPr>
            <a:normAutofit/>
          </a:bodyPr>
          <a:lstStyle/>
          <a:p>
            <a:r>
              <a:rPr lang="en-US" sz="5400" b="1" dirty="0"/>
              <a:t>Jesus, Peter, </a:t>
            </a:r>
            <a:r>
              <a:rPr lang="en-US" sz="4000" b="1" dirty="0"/>
              <a:t>and the </a:t>
            </a:r>
            <a:r>
              <a:rPr lang="en-US" sz="5400" b="1" dirty="0"/>
              <a:t>Church </a:t>
            </a:r>
          </a:p>
        </p:txBody>
      </p:sp>
      <p:sp>
        <p:nvSpPr>
          <p:cNvPr id="3" name="Subtitle 2">
            <a:extLst>
              <a:ext uri="{FF2B5EF4-FFF2-40B4-BE49-F238E27FC236}">
                <a16:creationId xmlns:a16="http://schemas.microsoft.com/office/drawing/2014/main" id="{F99C5079-F15F-46D7-B211-7C42A28503DD}"/>
              </a:ext>
            </a:extLst>
          </p:cNvPr>
          <p:cNvSpPr>
            <a:spLocks noGrp="1"/>
          </p:cNvSpPr>
          <p:nvPr>
            <p:ph type="subTitle" idx="1"/>
          </p:nvPr>
        </p:nvSpPr>
        <p:spPr>
          <a:xfrm>
            <a:off x="1011381" y="3918398"/>
            <a:ext cx="8825658" cy="861420"/>
          </a:xfrm>
        </p:spPr>
        <p:txBody>
          <a:bodyPr>
            <a:normAutofit/>
          </a:bodyPr>
          <a:lstStyle/>
          <a:p>
            <a:r>
              <a:rPr lang="en-US" sz="4000" b="1" dirty="0">
                <a:solidFill>
                  <a:schemeClr val="tx2"/>
                </a:solidFill>
              </a:rPr>
              <a:t>Matthew 16:13-20</a:t>
            </a:r>
          </a:p>
        </p:txBody>
      </p:sp>
    </p:spTree>
    <p:extLst>
      <p:ext uri="{BB962C8B-B14F-4D97-AF65-F5344CB8AC3E}">
        <p14:creationId xmlns:p14="http://schemas.microsoft.com/office/powerpoint/2010/main" val="3088420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A985B-EE0A-4134-B781-C0F433501C47}"/>
              </a:ext>
            </a:extLst>
          </p:cNvPr>
          <p:cNvSpPr>
            <a:spLocks noGrp="1"/>
          </p:cNvSpPr>
          <p:nvPr>
            <p:ph type="title"/>
          </p:nvPr>
        </p:nvSpPr>
        <p:spPr>
          <a:xfrm>
            <a:off x="646111" y="452718"/>
            <a:ext cx="9404723" cy="1112846"/>
          </a:xfrm>
        </p:spPr>
        <p:txBody>
          <a:bodyPr/>
          <a:lstStyle/>
          <a:p>
            <a:r>
              <a:rPr lang="en-US" sz="4800" b="1" dirty="0"/>
              <a:t>Context</a:t>
            </a:r>
          </a:p>
        </p:txBody>
      </p:sp>
      <p:sp>
        <p:nvSpPr>
          <p:cNvPr id="3" name="Content Placeholder 2">
            <a:extLst>
              <a:ext uri="{FF2B5EF4-FFF2-40B4-BE49-F238E27FC236}">
                <a16:creationId xmlns:a16="http://schemas.microsoft.com/office/drawing/2014/main" id="{E8D6A9FC-6CDE-4DEC-B88C-EE94133FE1C9}"/>
              </a:ext>
            </a:extLst>
          </p:cNvPr>
          <p:cNvSpPr>
            <a:spLocks noGrp="1"/>
          </p:cNvSpPr>
          <p:nvPr>
            <p:ph idx="1"/>
          </p:nvPr>
        </p:nvSpPr>
        <p:spPr>
          <a:xfrm>
            <a:off x="645132" y="2052918"/>
            <a:ext cx="11186650" cy="4195481"/>
          </a:xfrm>
        </p:spPr>
        <p:txBody>
          <a:bodyPr>
            <a:normAutofit lnSpcReduction="10000"/>
          </a:bodyPr>
          <a:lstStyle/>
          <a:p>
            <a:r>
              <a:rPr lang="en-US" sz="2800" dirty="0"/>
              <a:t>First time someone affirms Jesus as Christ (Matt. 16:16; 1:1, 16)</a:t>
            </a:r>
          </a:p>
          <a:p>
            <a:endParaRPr lang="en-US" sz="2800" dirty="0"/>
          </a:p>
          <a:p>
            <a:r>
              <a:rPr lang="en-US" sz="2800" dirty="0"/>
              <a:t>First time Jesus plainly states His intentions (Matt. 16:21)</a:t>
            </a:r>
          </a:p>
          <a:p>
            <a:endParaRPr lang="en-US" sz="2800" dirty="0"/>
          </a:p>
          <a:p>
            <a:r>
              <a:rPr lang="en-US" sz="2800" dirty="0"/>
              <a:t>First time Jesus outlines the conditions of discipleship                                       (Matt. 16:24-27)</a:t>
            </a:r>
          </a:p>
          <a:p>
            <a:endParaRPr lang="en-US" sz="2800" dirty="0"/>
          </a:p>
          <a:p>
            <a:r>
              <a:rPr lang="en-US" sz="2800" dirty="0"/>
              <a:t>All of this is confirmed by Jesus’ transfiguration (Matt. 17:1-8) </a:t>
            </a:r>
            <a:endParaRPr lang="en-US" dirty="0"/>
          </a:p>
        </p:txBody>
      </p:sp>
    </p:spTree>
    <p:extLst>
      <p:ext uri="{BB962C8B-B14F-4D97-AF65-F5344CB8AC3E}">
        <p14:creationId xmlns:p14="http://schemas.microsoft.com/office/powerpoint/2010/main" val="233704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7FE19-5C73-4D60-9CF4-955F5F0C8F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E32593-CB46-4BE7-9D00-3AD27BBE1D23}"/>
              </a:ext>
            </a:extLst>
          </p:cNvPr>
          <p:cNvSpPr>
            <a:spLocks noGrp="1"/>
          </p:cNvSpPr>
          <p:nvPr>
            <p:ph idx="1"/>
          </p:nvPr>
        </p:nvSpPr>
        <p:spPr/>
        <p:txBody>
          <a:bodyPr/>
          <a:lstStyle/>
          <a:p>
            <a:endParaRPr lang="en-US"/>
          </a:p>
        </p:txBody>
      </p:sp>
      <p:pic>
        <p:nvPicPr>
          <p:cNvPr id="1026" name="Picture 2" descr="Image result for galilee map">
            <a:extLst>
              <a:ext uri="{FF2B5EF4-FFF2-40B4-BE49-F238E27FC236}">
                <a16:creationId xmlns:a16="http://schemas.microsoft.com/office/drawing/2014/main" id="{1E705FA0-0480-4296-B521-C2A85B0D8D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7050" y="0"/>
            <a:ext cx="6056313"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1D0570D4-B649-447B-9C53-79E228D1A44D}"/>
              </a:ext>
            </a:extLst>
          </p:cNvPr>
          <p:cNvSpPr/>
          <p:nvPr/>
        </p:nvSpPr>
        <p:spPr>
          <a:xfrm>
            <a:off x="7271657" y="393274"/>
            <a:ext cx="1851706" cy="432653"/>
          </a:xfrm>
          <a:prstGeom prst="ellipse">
            <a:avLst/>
          </a:prstGeom>
          <a:noFill/>
          <a:ln w="571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97386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A985B-EE0A-4134-B781-C0F433501C47}"/>
              </a:ext>
            </a:extLst>
          </p:cNvPr>
          <p:cNvSpPr>
            <a:spLocks noGrp="1"/>
          </p:cNvSpPr>
          <p:nvPr>
            <p:ph type="title"/>
          </p:nvPr>
        </p:nvSpPr>
        <p:spPr>
          <a:xfrm>
            <a:off x="646111" y="452718"/>
            <a:ext cx="9404723" cy="1112846"/>
          </a:xfrm>
        </p:spPr>
        <p:txBody>
          <a:bodyPr/>
          <a:lstStyle/>
          <a:p>
            <a:r>
              <a:rPr lang="en-US" sz="4800" b="1" dirty="0"/>
              <a:t>Background: Isaiah 22:15-25</a:t>
            </a:r>
          </a:p>
        </p:txBody>
      </p:sp>
      <p:sp>
        <p:nvSpPr>
          <p:cNvPr id="3" name="Content Placeholder 2">
            <a:extLst>
              <a:ext uri="{FF2B5EF4-FFF2-40B4-BE49-F238E27FC236}">
                <a16:creationId xmlns:a16="http://schemas.microsoft.com/office/drawing/2014/main" id="{E8D6A9FC-6CDE-4DEC-B88C-EE94133FE1C9}"/>
              </a:ext>
            </a:extLst>
          </p:cNvPr>
          <p:cNvSpPr>
            <a:spLocks noGrp="1"/>
          </p:cNvSpPr>
          <p:nvPr>
            <p:ph idx="1"/>
          </p:nvPr>
        </p:nvSpPr>
        <p:spPr>
          <a:xfrm>
            <a:off x="645132" y="2052918"/>
            <a:ext cx="11186650" cy="4195481"/>
          </a:xfrm>
        </p:spPr>
        <p:txBody>
          <a:bodyPr>
            <a:normAutofit/>
          </a:bodyPr>
          <a:lstStyle/>
          <a:p>
            <a:r>
              <a:rPr lang="en-US" sz="2800" dirty="0"/>
              <a:t>God is warning Judah of Assyrians’ approach and invasion (Isaiah 21-22) – 701 BC</a:t>
            </a:r>
          </a:p>
          <a:p>
            <a:endParaRPr lang="en-US" sz="2800" dirty="0"/>
          </a:p>
          <a:p>
            <a:r>
              <a:rPr lang="en-US" sz="2800" dirty="0"/>
              <a:t>Wicked Shebna will be replaced by faithful Eliakim as King Hezekiah’s household steward </a:t>
            </a:r>
          </a:p>
          <a:p>
            <a:endParaRPr lang="en-US" sz="2800" dirty="0"/>
          </a:p>
          <a:p>
            <a:endParaRPr lang="en-US" dirty="0"/>
          </a:p>
        </p:txBody>
      </p:sp>
    </p:spTree>
    <p:extLst>
      <p:ext uri="{BB962C8B-B14F-4D97-AF65-F5344CB8AC3E}">
        <p14:creationId xmlns:p14="http://schemas.microsoft.com/office/powerpoint/2010/main" val="2326524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A985B-EE0A-4134-B781-C0F433501C47}"/>
              </a:ext>
            </a:extLst>
          </p:cNvPr>
          <p:cNvSpPr>
            <a:spLocks noGrp="1"/>
          </p:cNvSpPr>
          <p:nvPr>
            <p:ph type="title"/>
          </p:nvPr>
        </p:nvSpPr>
        <p:spPr>
          <a:xfrm>
            <a:off x="646111" y="452718"/>
            <a:ext cx="9404723" cy="1112846"/>
          </a:xfrm>
        </p:spPr>
        <p:txBody>
          <a:bodyPr/>
          <a:lstStyle/>
          <a:p>
            <a:r>
              <a:rPr lang="en-US" sz="4800" b="1" dirty="0"/>
              <a:t>Office of the Steward </a:t>
            </a:r>
          </a:p>
        </p:txBody>
      </p:sp>
      <p:sp>
        <p:nvSpPr>
          <p:cNvPr id="3" name="Content Placeholder 2">
            <a:extLst>
              <a:ext uri="{FF2B5EF4-FFF2-40B4-BE49-F238E27FC236}">
                <a16:creationId xmlns:a16="http://schemas.microsoft.com/office/drawing/2014/main" id="{E8D6A9FC-6CDE-4DEC-B88C-EE94133FE1C9}"/>
              </a:ext>
            </a:extLst>
          </p:cNvPr>
          <p:cNvSpPr>
            <a:spLocks noGrp="1"/>
          </p:cNvSpPr>
          <p:nvPr>
            <p:ph idx="1"/>
          </p:nvPr>
        </p:nvSpPr>
        <p:spPr>
          <a:xfrm>
            <a:off x="645132" y="2052918"/>
            <a:ext cx="11186650" cy="4195481"/>
          </a:xfrm>
        </p:spPr>
        <p:txBody>
          <a:bodyPr>
            <a:normAutofit/>
          </a:bodyPr>
          <a:lstStyle/>
          <a:p>
            <a:r>
              <a:rPr lang="en-US" sz="2800" dirty="0"/>
              <a:t>In charge of the royal household (Is. 22:15)</a:t>
            </a:r>
          </a:p>
          <a:p>
            <a:endParaRPr lang="en-US" sz="2800" dirty="0"/>
          </a:p>
          <a:p>
            <a:r>
              <a:rPr lang="en-US" sz="2800" dirty="0"/>
              <a:t>Authority to act on the king’s behalf (Is. 22:21-22)</a:t>
            </a:r>
          </a:p>
          <a:p>
            <a:endParaRPr lang="en-US" sz="2800" dirty="0"/>
          </a:p>
          <a:p>
            <a:r>
              <a:rPr lang="en-US" sz="2800" dirty="0"/>
              <a:t>Compare Joseph’s leadership under Pharaoh (Gen. 41:40-44) –  aka Egyptian “vizier”</a:t>
            </a:r>
            <a:endParaRPr lang="en-US" dirty="0"/>
          </a:p>
        </p:txBody>
      </p:sp>
    </p:spTree>
    <p:extLst>
      <p:ext uri="{BB962C8B-B14F-4D97-AF65-F5344CB8AC3E}">
        <p14:creationId xmlns:p14="http://schemas.microsoft.com/office/powerpoint/2010/main" val="3399655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A985B-EE0A-4134-B781-C0F433501C47}"/>
              </a:ext>
            </a:extLst>
          </p:cNvPr>
          <p:cNvSpPr>
            <a:spLocks noGrp="1"/>
          </p:cNvSpPr>
          <p:nvPr>
            <p:ph type="title"/>
          </p:nvPr>
        </p:nvSpPr>
        <p:spPr>
          <a:xfrm>
            <a:off x="646111" y="452718"/>
            <a:ext cx="9404723" cy="1112846"/>
          </a:xfrm>
        </p:spPr>
        <p:txBody>
          <a:bodyPr/>
          <a:lstStyle/>
          <a:p>
            <a:r>
              <a:rPr lang="en-US" sz="4800" b="1" dirty="0"/>
              <a:t>Office of the Steward </a:t>
            </a:r>
          </a:p>
        </p:txBody>
      </p:sp>
      <p:sp>
        <p:nvSpPr>
          <p:cNvPr id="3" name="Content Placeholder 2">
            <a:extLst>
              <a:ext uri="{FF2B5EF4-FFF2-40B4-BE49-F238E27FC236}">
                <a16:creationId xmlns:a16="http://schemas.microsoft.com/office/drawing/2014/main" id="{E8D6A9FC-6CDE-4DEC-B88C-EE94133FE1C9}"/>
              </a:ext>
            </a:extLst>
          </p:cNvPr>
          <p:cNvSpPr>
            <a:spLocks noGrp="1"/>
          </p:cNvSpPr>
          <p:nvPr>
            <p:ph idx="1"/>
          </p:nvPr>
        </p:nvSpPr>
        <p:spPr>
          <a:xfrm>
            <a:off x="174173" y="1349829"/>
            <a:ext cx="11930743" cy="5689599"/>
          </a:xfrm>
        </p:spPr>
        <p:txBody>
          <a:bodyPr>
            <a:normAutofit/>
          </a:bodyPr>
          <a:lstStyle/>
          <a:p>
            <a:pPr marL="3175" indent="-3175">
              <a:lnSpc>
                <a:spcPct val="80000"/>
              </a:lnSpc>
              <a:spcAft>
                <a:spcPct val="25000"/>
              </a:spcAft>
              <a:buNone/>
            </a:pPr>
            <a:r>
              <a:rPr lang="en-US" altLang="en-US" sz="2800" dirty="0"/>
              <a:t>This vizier used to report every morning to the Pharaoh and receive his instructions. He saw to the opening of the “gates of the royal house,” that is, of the various offices of the palace, and then the official day began. All of the affairs of the land passed through his hands, all important documents received his seal, all the officials were under his orders. He really governed in Pharaoh’s name and acted for him in his absence. This is obviously the dignity which Joseph exercised, according to Genesis. He had no one above him except Pharaoh, and he was appointed over the whole land of Egypt; he held the royal seal (</a:t>
            </a:r>
            <a:r>
              <a:rPr lang="en-US" altLang="en-US" sz="2800" dirty="0" err="1"/>
              <a:t>Gn</a:t>
            </a:r>
            <a:r>
              <a:rPr lang="en-US" altLang="en-US" sz="2800" dirty="0"/>
              <a:t> 41:40-44), and to describe his dignity the Bible says that the Pharaoh “put him in charge of his house;” he made him, in fact, his master of the palace (</a:t>
            </a:r>
            <a:r>
              <a:rPr lang="en-US" altLang="en-US" sz="2800" dirty="0" err="1"/>
              <a:t>Gn</a:t>
            </a:r>
            <a:r>
              <a:rPr lang="en-US" altLang="en-US" sz="2800" dirty="0"/>
              <a:t> 41:40; 45:8) …Every morning “the vizier will send someone to open the gates of the king’s house, to admit those who have to enter, and to send out those who have to go out.” (De Vaux, </a:t>
            </a:r>
            <a:r>
              <a:rPr lang="en-US" altLang="en-US" sz="2800" i="1" dirty="0"/>
              <a:t>Ancient Israel</a:t>
            </a:r>
            <a:r>
              <a:rPr lang="en-US" altLang="en-US" sz="2800" dirty="0"/>
              <a:t>, 130) </a:t>
            </a:r>
          </a:p>
        </p:txBody>
      </p:sp>
    </p:spTree>
    <p:extLst>
      <p:ext uri="{BB962C8B-B14F-4D97-AF65-F5344CB8AC3E}">
        <p14:creationId xmlns:p14="http://schemas.microsoft.com/office/powerpoint/2010/main" val="2574107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A985B-EE0A-4134-B781-C0F433501C47}"/>
              </a:ext>
            </a:extLst>
          </p:cNvPr>
          <p:cNvSpPr>
            <a:spLocks noGrp="1"/>
          </p:cNvSpPr>
          <p:nvPr>
            <p:ph type="title"/>
          </p:nvPr>
        </p:nvSpPr>
        <p:spPr>
          <a:xfrm>
            <a:off x="646111" y="452718"/>
            <a:ext cx="9404723" cy="1112846"/>
          </a:xfrm>
        </p:spPr>
        <p:txBody>
          <a:bodyPr/>
          <a:lstStyle/>
          <a:p>
            <a:r>
              <a:rPr lang="en-US" sz="4800" b="1" dirty="0"/>
              <a:t>Office of the Steward </a:t>
            </a:r>
          </a:p>
        </p:txBody>
      </p:sp>
      <p:sp>
        <p:nvSpPr>
          <p:cNvPr id="3" name="Content Placeholder 2">
            <a:extLst>
              <a:ext uri="{FF2B5EF4-FFF2-40B4-BE49-F238E27FC236}">
                <a16:creationId xmlns:a16="http://schemas.microsoft.com/office/drawing/2014/main" id="{E8D6A9FC-6CDE-4DEC-B88C-EE94133FE1C9}"/>
              </a:ext>
            </a:extLst>
          </p:cNvPr>
          <p:cNvSpPr>
            <a:spLocks noGrp="1"/>
          </p:cNvSpPr>
          <p:nvPr>
            <p:ph idx="1"/>
          </p:nvPr>
        </p:nvSpPr>
        <p:spPr>
          <a:xfrm>
            <a:off x="645132" y="2052918"/>
            <a:ext cx="11186650" cy="4195481"/>
          </a:xfrm>
        </p:spPr>
        <p:txBody>
          <a:bodyPr>
            <a:normAutofit/>
          </a:bodyPr>
          <a:lstStyle/>
          <a:p>
            <a:r>
              <a:rPr lang="en-US" sz="2800" dirty="0"/>
              <a:t>Highest official in the nation, second only under the King himself </a:t>
            </a:r>
          </a:p>
          <a:p>
            <a:endParaRPr lang="en-US" sz="2800" dirty="0"/>
          </a:p>
          <a:p>
            <a:r>
              <a:rPr lang="en-US" sz="2800" dirty="0"/>
              <a:t>King’s right-hand man</a:t>
            </a:r>
          </a:p>
          <a:p>
            <a:pPr lvl="1"/>
            <a:r>
              <a:rPr lang="en-US" sz="2600" dirty="0"/>
              <a:t>Administered affairs in the King’s name </a:t>
            </a:r>
          </a:p>
          <a:p>
            <a:pPr lvl="1"/>
            <a:r>
              <a:rPr lang="en-US" sz="2600" dirty="0"/>
              <a:t>Jotham ruled under his father Uzziah (2 Kings 15:5)</a:t>
            </a:r>
          </a:p>
          <a:p>
            <a:pPr lvl="1"/>
            <a:endParaRPr lang="en-US" sz="2600" dirty="0"/>
          </a:p>
          <a:p>
            <a:r>
              <a:rPr lang="en-US" sz="2800" dirty="0"/>
              <a:t>Shebna will be replaced by Eliakim (Is. 22:19-23)</a:t>
            </a:r>
          </a:p>
        </p:txBody>
      </p:sp>
    </p:spTree>
    <p:extLst>
      <p:ext uri="{BB962C8B-B14F-4D97-AF65-F5344CB8AC3E}">
        <p14:creationId xmlns:p14="http://schemas.microsoft.com/office/powerpoint/2010/main" val="205401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A985B-EE0A-4134-B781-C0F433501C47}"/>
              </a:ext>
            </a:extLst>
          </p:cNvPr>
          <p:cNvSpPr>
            <a:spLocks noGrp="1"/>
          </p:cNvSpPr>
          <p:nvPr>
            <p:ph type="title"/>
          </p:nvPr>
        </p:nvSpPr>
        <p:spPr>
          <a:xfrm>
            <a:off x="646111" y="452718"/>
            <a:ext cx="9404723" cy="1112846"/>
          </a:xfrm>
        </p:spPr>
        <p:txBody>
          <a:bodyPr/>
          <a:lstStyle/>
          <a:p>
            <a:r>
              <a:rPr lang="en-US" sz="4800" b="1" dirty="0"/>
              <a:t>Isaiah 22 | Matthew 16</a:t>
            </a:r>
          </a:p>
        </p:txBody>
      </p:sp>
      <p:sp>
        <p:nvSpPr>
          <p:cNvPr id="3" name="Content Placeholder 2">
            <a:extLst>
              <a:ext uri="{FF2B5EF4-FFF2-40B4-BE49-F238E27FC236}">
                <a16:creationId xmlns:a16="http://schemas.microsoft.com/office/drawing/2014/main" id="{E8D6A9FC-6CDE-4DEC-B88C-EE94133FE1C9}"/>
              </a:ext>
            </a:extLst>
          </p:cNvPr>
          <p:cNvSpPr>
            <a:spLocks noGrp="1"/>
          </p:cNvSpPr>
          <p:nvPr>
            <p:ph idx="1"/>
          </p:nvPr>
        </p:nvSpPr>
        <p:spPr>
          <a:xfrm>
            <a:off x="645132" y="2052918"/>
            <a:ext cx="11186650" cy="4195481"/>
          </a:xfrm>
        </p:spPr>
        <p:txBody>
          <a:bodyPr>
            <a:normAutofit/>
          </a:bodyPr>
          <a:lstStyle/>
          <a:p>
            <a:r>
              <a:rPr lang="en-US" sz="2800" dirty="0"/>
              <a:t>Both are texts commissioning a new leader (Eliakim / Peter) </a:t>
            </a:r>
          </a:p>
          <a:p>
            <a:r>
              <a:rPr lang="en-US" sz="2800" dirty="0"/>
              <a:t>Both are based on play on names (“pun”)</a:t>
            </a:r>
          </a:p>
          <a:p>
            <a:pPr lvl="1"/>
            <a:r>
              <a:rPr lang="en-US" sz="2600" dirty="0"/>
              <a:t>Eliakim = “God will place” (Is. 22:23, 25)</a:t>
            </a:r>
          </a:p>
          <a:p>
            <a:pPr lvl="1"/>
            <a:r>
              <a:rPr lang="en-US" sz="2600" dirty="0"/>
              <a:t>Peter = “rock” (Matt. 16:18)</a:t>
            </a:r>
          </a:p>
          <a:p>
            <a:pPr lvl="1"/>
            <a:r>
              <a:rPr lang="en-US" sz="2600" dirty="0"/>
              <a:t>Both involve dwelling foundations – tent peg / rock </a:t>
            </a:r>
          </a:p>
        </p:txBody>
      </p:sp>
    </p:spTree>
    <p:extLst>
      <p:ext uri="{BB962C8B-B14F-4D97-AF65-F5344CB8AC3E}">
        <p14:creationId xmlns:p14="http://schemas.microsoft.com/office/powerpoint/2010/main" val="3276276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3031</TotalTime>
  <Words>829</Words>
  <Application>Microsoft Office PowerPoint</Application>
  <PresentationFormat>Widescreen</PresentationFormat>
  <Paragraphs>77</Paragraphs>
  <Slides>16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Calibri</vt:lpstr>
      <vt:lpstr>Calibri Light</vt:lpstr>
      <vt:lpstr>Century Gothic</vt:lpstr>
      <vt:lpstr>Wingdings 3</vt:lpstr>
      <vt:lpstr>Ion</vt:lpstr>
      <vt:lpstr>Office Theme</vt:lpstr>
      <vt:lpstr>PowerPoint Presentation</vt:lpstr>
      <vt:lpstr>Jesus, Peter, and the Church </vt:lpstr>
      <vt:lpstr>Context</vt:lpstr>
      <vt:lpstr>PowerPoint Presentation</vt:lpstr>
      <vt:lpstr>Background: Isaiah 22:15-25</vt:lpstr>
      <vt:lpstr>Office of the Steward </vt:lpstr>
      <vt:lpstr>Office of the Steward </vt:lpstr>
      <vt:lpstr>Office of the Steward </vt:lpstr>
      <vt:lpstr>Isaiah 22 | Matthew 16</vt:lpstr>
      <vt:lpstr>Isaiah 22 | Matthew 16</vt:lpstr>
      <vt:lpstr>Isaiah 22 | Matthew 16</vt:lpstr>
      <vt:lpstr>Jesus is the Rock of the Church </vt:lpstr>
      <vt:lpstr>Peter is the Rock </vt:lpstr>
      <vt:lpstr>Peter is the Rock </vt:lpstr>
      <vt:lpstr>Application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Peter, and the Church</dc:title>
  <dc:creator>Emerson Brown</dc:creator>
  <cp:lastModifiedBy>Emerson Brown</cp:lastModifiedBy>
  <cp:revision>8</cp:revision>
  <dcterms:created xsi:type="dcterms:W3CDTF">2018-12-14T18:30:14Z</dcterms:created>
  <dcterms:modified xsi:type="dcterms:W3CDTF">2018-12-16T21:01:55Z</dcterms:modified>
</cp:coreProperties>
</file>