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E07E-0219-4505-A9EC-3399D38EB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BB661-8C0E-476B-A739-86B015A5A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7AC2B-7DEC-4C37-81AE-3BC5A6B64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1238-B7E6-460B-AA73-85687225BE5A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E30AF-5CCC-4CF0-AFBB-000DCB9B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C4E1E-FF93-4F78-BEB3-CEEFF574D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161B-A099-44A4-A939-5C4D35BB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54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15FA-AD88-4AE3-BD28-55E312237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1B87A-7376-404D-85C1-08D69FBA7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E019-D893-4DB7-8D2A-7B8B56B15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1238-B7E6-460B-AA73-85687225BE5A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7FA36-FCED-468C-B9FB-F1E6A3E3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11887-6FE9-4DD2-8A6C-3BDE123F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161B-A099-44A4-A939-5C4D35BB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3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39EB8F-1AF2-4956-93EA-0C50A7752A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B05EB-5C1F-47F1-ADCF-DEE156E24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57EE1-79D2-4CB9-B005-416D8C431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1238-B7E6-460B-AA73-85687225BE5A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7E73C-6AFC-4166-BDAD-9FB2251C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7DF36-E982-4707-AABE-04E176B3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161B-A099-44A4-A939-5C4D35BB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6DBC-73C4-46A8-969C-8E87BD65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89A9C-DF23-4D8F-8ED4-CD2EA9CC1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4CC0A-4E35-4510-AAD8-52E6D2CA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1238-B7E6-460B-AA73-85687225BE5A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18830-3532-48CE-BE59-620608934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A04DC-1F9A-4E21-8E79-A8512AC81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161B-A099-44A4-A939-5C4D35BB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0C94-8857-41CB-A40B-1F9DADA9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0C597-B71D-46FC-9AF6-770FCCAFF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A5B57-8587-4B39-B740-527803E3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1238-B7E6-460B-AA73-85687225BE5A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36D34-8C1E-4437-9124-2BE65762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9F0D7-1203-4605-BE9B-537A67C43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161B-A099-44A4-A939-5C4D35BB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78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6DEF-6A43-4175-8504-80E730A4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400B9-2727-46EE-8385-D12AAD2A3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0759C-59FD-4BF3-ACDB-D7472EB9C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F1D64-3436-4E38-96B4-F2F8D39E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1238-B7E6-460B-AA73-85687225BE5A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6BB87A-0ED8-48B8-90FC-93169A624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F3040-000A-4B12-8200-9F9AA2C2C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161B-A099-44A4-A939-5C4D35BB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35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BDFB-C13C-46BC-BC68-5D45256E5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1CD50-FD28-4436-ADFF-70DF7FF1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D6223-7384-44A4-B074-FDE9A858F4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A4BBB-08BA-4D83-9111-CF2485A97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B88DF9-DB15-481A-B522-53B9F984B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D08148-AB97-4852-8039-10AA82C3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1238-B7E6-460B-AA73-85687225BE5A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4FAF23-1843-463F-AB57-E97952F3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696085-8F77-4588-B038-175FAD592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161B-A099-44A4-A939-5C4D35BB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12EB-B0B4-47C1-8F43-F7D78220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B1774F-7B50-4DD6-BAE5-E5348C781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1238-B7E6-460B-AA73-85687225BE5A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D59B2-3C2C-4FB3-91E6-81992351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BE7278-2E0C-4435-A406-FE779D37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161B-A099-44A4-A939-5C4D35BB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1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652EDC-E052-4E7B-A83A-172DB1F2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1238-B7E6-460B-AA73-85687225BE5A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107B78-0700-4C45-BA21-0F0BA62B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43992-092C-4206-895E-0DBA9773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161B-A099-44A4-A939-5C4D35BB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2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7E65-F547-4277-BE5C-E9193E16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F4F83-9F02-49DA-9887-E0027A5D9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4B6D0-E23A-4689-8FE2-47B6B5C249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C65E72-DE41-4BF6-BC60-F3BAAB404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1238-B7E6-460B-AA73-85687225BE5A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D5C2A-6B7F-494F-B794-E12763A7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70DF4-D8D9-43D7-9285-C6F4C3B4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161B-A099-44A4-A939-5C4D35BB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9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557B-57FD-4A11-BB97-69EEC5B4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223D6F-8725-433F-89A6-57B0F39FC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B8608A-ECDD-4410-BD84-37221AD8A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FFA1A-633F-4CDB-8F06-AE2CB15EF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1238-B7E6-460B-AA73-85687225BE5A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06B1F-5534-4391-B265-8CC00A2FD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81A60-EF57-461D-B010-7A3D5C55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161B-A099-44A4-A939-5C4D35BB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5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5C3ED6-0DA2-484F-80EC-597A0DD5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F1403-DA64-4E0B-8529-546CD00CC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7F5EF-02DD-45B0-A519-298419A68D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71238-B7E6-460B-AA73-85687225BE5A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7B3AF-8133-4722-9D54-E08FEF690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BD667-7D23-4AAA-8B56-4B19FBD88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0161B-A099-44A4-A939-5C4D35BB9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1355D1-CB0A-4E0C-BB2C-05DF3E32A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3" r="1" b="1"/>
          <a:stretch/>
        </p:blipFill>
        <p:spPr>
          <a:xfrm>
            <a:off x="3777387" y="0"/>
            <a:ext cx="46372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7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29A42-9263-4045-B63C-BF81B9423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77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10BD98-7675-4F1C-B777-E3717C059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19" y="223624"/>
            <a:ext cx="9144000" cy="11284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Copperplate Gothic Bold" panose="020E0705020206020404" pitchFamily="34" charset="0"/>
              </a:rPr>
              <a:t>Conflict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96F594-4DE7-4B16-AD92-582444F9D932}"/>
              </a:ext>
            </a:extLst>
          </p:cNvPr>
          <p:cNvSpPr txBox="1"/>
          <p:nvPr/>
        </p:nvSpPr>
        <p:spPr>
          <a:xfrm>
            <a:off x="657919" y="2478527"/>
            <a:ext cx="10487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Not inherently bad/evil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“A difference of opinion or purpose that frustrates someone’s goals or desires”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Misunderstanding (Joshua 22:10-34)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Differences in goals/expectations (Acts 15:39)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Competition (Gen 13:1-12)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Sinful Behavior/Attitudes (James 4:1-2)</a:t>
            </a:r>
          </a:p>
          <a:p>
            <a:pPr marL="171450" lvl="1" indent="-457200">
              <a:buFont typeface="Wingdings" panose="05000000000000000000" pitchFamily="2" charset="2"/>
              <a:buChar char="v"/>
            </a:pPr>
            <a:r>
              <a:rPr lang="en-US" sz="2800" dirty="0"/>
              <a:t>Desire unity, not uniformity.</a:t>
            </a:r>
          </a:p>
          <a:p>
            <a:pPr marL="171450" lvl="1" indent="-457200">
              <a:buFont typeface="Wingdings" panose="05000000000000000000" pitchFamily="2" charset="2"/>
              <a:buChar char="v"/>
            </a:pPr>
            <a:r>
              <a:rPr lang="en-US" sz="2800" dirty="0"/>
              <a:t>Conflict gives us a chance to glorify God, serve others, and grow.</a:t>
            </a:r>
          </a:p>
        </p:txBody>
      </p:sp>
    </p:spTree>
    <p:extLst>
      <p:ext uri="{BB962C8B-B14F-4D97-AF65-F5344CB8AC3E}">
        <p14:creationId xmlns:p14="http://schemas.microsoft.com/office/powerpoint/2010/main" val="3665974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6AFB70-125C-4414-841C-92154856BD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9" b="7748"/>
          <a:stretch/>
        </p:blipFill>
        <p:spPr>
          <a:xfrm>
            <a:off x="20" y="10"/>
            <a:ext cx="12191980" cy="74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4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BA5AA-E1DF-498E-955A-711F1A09E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4000" dirty="0"/>
              <a:t>4 G’s of Biblical Peacemaking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D3EDE-8C63-4F57-8F41-29A3DA1DF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dirty="0"/>
              <a:t>Glorify God</a:t>
            </a:r>
          </a:p>
          <a:p>
            <a:r>
              <a:rPr lang="en-US" dirty="0"/>
              <a:t>Get the Log Out</a:t>
            </a:r>
          </a:p>
          <a:p>
            <a:r>
              <a:rPr lang="en-US" dirty="0"/>
              <a:t>Gently Restore</a:t>
            </a:r>
          </a:p>
          <a:p>
            <a:r>
              <a:rPr lang="en-US" dirty="0"/>
              <a:t>Go and Be Reconciled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489BA1-C7A3-4DB4-B8DF-02E126932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848259"/>
            <a:ext cx="6250769" cy="500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77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85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Copperplate Gothic Bold</vt:lpstr>
      <vt:lpstr>Wingdings</vt:lpstr>
      <vt:lpstr>Office Theme</vt:lpstr>
      <vt:lpstr>PowerPoint Presentation</vt:lpstr>
      <vt:lpstr>Conflict</vt:lpstr>
      <vt:lpstr>PowerPoint Presentation</vt:lpstr>
      <vt:lpstr>4 G’s of Biblical Peacemaking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Clint Huffman</dc:creator>
  <cp:lastModifiedBy>Clint Huffman</cp:lastModifiedBy>
  <cp:revision>6</cp:revision>
  <dcterms:created xsi:type="dcterms:W3CDTF">2019-09-22T19:24:54Z</dcterms:created>
  <dcterms:modified xsi:type="dcterms:W3CDTF">2019-10-06T03:57:00Z</dcterms:modified>
</cp:coreProperties>
</file>