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67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0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4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0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8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3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EFD5-2186-D249-9B62-EFB448AAE445}" type="datetimeFigureOut">
              <a:rPr lang="en-US" smtClean="0"/>
              <a:t>8/30/21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3841-2604-8946-B73E-A070F1F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6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934C19-AC77-C149-ADE9-5F75AD7A5E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46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4833C3-F01A-CF4F-B914-E104AE644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7BAD70C-0D3C-1D4A-A146-0A9268733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1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27F38C0A-DAE4-E645-B591-D1A0B5257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6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808C14D-7C3A-944D-A136-051114856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4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0FF2818-B137-7544-B5A7-E5A439B54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0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58913D0-AEAB-6240-B5C3-6A58DAAA22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7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AF5983-D766-A44C-A9F7-69B538EA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, application&#10;&#10;Description automatically generated">
            <a:extLst>
              <a:ext uri="{FF2B5EF4-FFF2-40B4-BE49-F238E27FC236}">
                <a16:creationId xmlns:a16="http://schemas.microsoft.com/office/drawing/2014/main" id="{2318B403-8684-DB4F-82C0-44F849C07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5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E22D0B9-A1F4-7C4E-BB1C-998D69388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9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2BDEC94-FCED-FC4B-9135-8AA0AF13B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2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85C9A75-3C50-9B4A-AD93-5123BAD5D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0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D256A0E-87D6-C543-933D-49FA3E5CC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CA7E9C4D-C5C3-404E-9B56-C251E2820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F7A04E-98C6-EE4D-99E1-FD5227C85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4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Kids playing with a ball&#10;&#10;Description automatically generated with medium confidence">
            <a:extLst>
              <a:ext uri="{FF2B5EF4-FFF2-40B4-BE49-F238E27FC236}">
                <a16:creationId xmlns:a16="http://schemas.microsoft.com/office/drawing/2014/main" id="{ED3A13A3-2649-6349-A0C8-BE465A6452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6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4590144-0F58-8449-B59F-40D8F304C5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76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person holding a baby's foot&#10;&#10;Description automatically generated with medium confidence">
            <a:extLst>
              <a:ext uri="{FF2B5EF4-FFF2-40B4-BE49-F238E27FC236}">
                <a16:creationId xmlns:a16="http://schemas.microsoft.com/office/drawing/2014/main" id="{6DC2665A-98E0-7946-9210-FCA7E68FB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female&#10;&#10;Description automatically generated">
            <a:extLst>
              <a:ext uri="{FF2B5EF4-FFF2-40B4-BE49-F238E27FC236}">
                <a16:creationId xmlns:a16="http://schemas.microsoft.com/office/drawing/2014/main" id="{EC086230-3415-DB42-9D1F-F4871826F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5D81465-D0F8-274B-B609-6A847112E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Macintosh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Smelser</dc:creator>
  <cp:lastModifiedBy>Robert Smelser</cp:lastModifiedBy>
  <cp:revision>2</cp:revision>
  <dcterms:created xsi:type="dcterms:W3CDTF">2021-08-29T04:12:24Z</dcterms:created>
  <dcterms:modified xsi:type="dcterms:W3CDTF">2021-08-30T20:51:19Z</dcterms:modified>
</cp:coreProperties>
</file>