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0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B22E1-08E9-E19D-3756-06CAA53DF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174D4E-34F7-5F14-CDED-424F5E5FE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33E81-FD1B-CA57-6C1A-8FB91231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B5ED-BE7B-4CFE-A1BD-385A74F8F38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65FFD-019E-A675-59D7-A292138CC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69549-4C06-2C54-9FF6-31288BEC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293A-C93E-4E8B-B786-629B504F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3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2AA93-05ED-9AFE-F539-50F803ED3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E9B91-954C-B9A2-8ED9-06C2404BB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1B647-B873-2077-700E-F955FFD37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B5ED-BE7B-4CFE-A1BD-385A74F8F38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3FC8E-1218-E020-D805-46924AB2B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278E7-3A02-5EDD-6732-BB6A75AE0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293A-C93E-4E8B-B786-629B504F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6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CE3BC8-905C-61E0-4C37-DCBAC882E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5DF92-B1FF-9A04-7D2D-0780D3380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C7D62-0FF1-71FA-0439-056DCC988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B5ED-BE7B-4CFE-A1BD-385A74F8F38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FF415-0FD0-8F4E-EB39-6AE74ECB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89AB2-666B-D351-F67A-311FB016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293A-C93E-4E8B-B786-629B504F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5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288CE-0B9E-21F2-DB80-674DFB43C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A4863-A668-D6DE-D728-DE5B58D70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2CB46-D739-6190-E258-85190D6B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B5ED-BE7B-4CFE-A1BD-385A74F8F38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94CFF-8955-019B-8422-AF1A4371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0E2D6-C268-ED8A-0034-DE3AFF21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293A-C93E-4E8B-B786-629B504F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7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0B0B3-3080-4FE2-3234-EA197940B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58345-99D7-C37A-11F5-AA86753ED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0C2A7-FFDF-D0FE-DAEC-75DB2AB78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B5ED-BE7B-4CFE-A1BD-385A74F8F38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81F66-12DF-2898-7A3E-2B688B099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55712-2727-4980-EA23-14421248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293A-C93E-4E8B-B786-629B504F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6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17391-E007-BA47-5C37-13EB47561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0B5C1-ED76-9B60-3A19-CF1F8E1F6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5DFD9-470D-04D8-2464-F6FEDABE5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61967-0187-F902-73E2-EF02E2E9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B5ED-BE7B-4CFE-A1BD-385A74F8F38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998BD-AAB6-BD70-CEA5-60E1B3C62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80492-177D-0A06-7E26-FA7BB00C2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293A-C93E-4E8B-B786-629B504F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5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7BE58-4250-3417-0183-EE53ABF94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3D182-211F-8A75-3D74-99F5CE817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34849-78B6-B3D4-90E4-E56880CBC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F2B47C-3F5B-1C2A-8A90-9344AA381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545C2A-93E7-470F-E3C7-B17105518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726FFC-0174-7AE2-C151-9488A1FF8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B5ED-BE7B-4CFE-A1BD-385A74F8F38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7B1181-4106-B673-36B7-0C1B166D8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155B9D-AA5F-0F33-8CC8-55DF70B37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293A-C93E-4E8B-B786-629B504F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9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FA434-6EC0-9D25-BABA-2C7D66FA6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0F3E9B-908D-F6D7-7F29-C3A5A8E94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B5ED-BE7B-4CFE-A1BD-385A74F8F38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E783D-C60E-C870-8153-FA5550FAF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698F-4F8E-BCFA-F899-61E1FB937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293A-C93E-4E8B-B786-629B504F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62D4BF-62BE-C2CA-A68C-2481CB261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B5ED-BE7B-4CFE-A1BD-385A74F8F38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475C0D-3D11-9CFD-9849-1E38451B2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18FE2-211C-1E1C-F545-A26EF0A93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293A-C93E-4E8B-B786-629B504F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9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D7550-4E2A-B5E9-A3D7-DDE6117A8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1032-D760-516E-ECCD-0CC41856C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4710C8-5E23-0CD6-46AB-95AD8BE39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192BDB-1EAE-3A9C-8621-64D285EF7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B5ED-BE7B-4CFE-A1BD-385A74F8F38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1BD27-05B4-1DED-7314-31624609B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F8614-7DD4-7042-6493-D13D548F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293A-C93E-4E8B-B786-629B504F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5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82273-35A2-7CAA-BC9D-C1F94C13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761DC7-C690-04A9-162F-53E3BF4C2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5F40C-3DF7-5138-A8D7-E93E3F2E0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D27E7-674E-5B2E-5B71-2BB1C45D6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B5ED-BE7B-4CFE-A1BD-385A74F8F38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33A2F-4FD7-B09B-D3DE-FA984E78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DD378-62F6-2A50-D0C6-1B7E813E7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293A-C93E-4E8B-B786-629B504F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5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A5E7D1-B4D6-58D6-086C-B2698A89B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957D6-48DD-AE2B-8B28-7670E3A32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45DCD-286E-23DD-D37D-F3A59EA9C0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FB5ED-BE7B-4CFE-A1BD-385A74F8F38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99B32-C287-2F71-7FF3-605AB87F0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63E01-74AC-AF47-DA86-B212D4DB1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8293A-C93E-4E8B-B786-629B504F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2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4404-601A-A6E7-4248-4269514202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DAD795-2ED9-FA74-6239-F4C35C546E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8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768FE-6548-BC16-2A90-4D128AE38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451" y="1391870"/>
            <a:ext cx="6689557" cy="238760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How the Strong Become Weak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CCA25-2B31-2968-2941-F500DFFAD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703" y="4295058"/>
            <a:ext cx="6497052" cy="1655762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Warnings in Hebrews </a:t>
            </a:r>
          </a:p>
        </p:txBody>
      </p:sp>
      <p:pic>
        <p:nvPicPr>
          <p:cNvPr id="1028" name="Picture 4" descr="Cliffs Pleas Take Care signage">
            <a:extLst>
              <a:ext uri="{FF2B5EF4-FFF2-40B4-BE49-F238E27FC236}">
                <a16:creationId xmlns:a16="http://schemas.microsoft.com/office/drawing/2014/main" id="{B6A23390-B947-E03B-7294-A0FB2DEB6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3086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768FE-6548-BC16-2A90-4D128AE38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451" y="1164658"/>
            <a:ext cx="6689557" cy="2030930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Franklin Gothic Book" panose="020B0503020102020204" pitchFamily="34" charset="0"/>
              </a:rPr>
              <a:t>Drifting Away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CCA25-2B31-2968-2941-F500DFFAD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703" y="3662413"/>
            <a:ext cx="6497052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Hebrews 2:1-4</a:t>
            </a:r>
          </a:p>
        </p:txBody>
      </p:sp>
      <p:pic>
        <p:nvPicPr>
          <p:cNvPr id="1028" name="Picture 4" descr="Cliffs Pleas Take Care signage">
            <a:extLst>
              <a:ext uri="{FF2B5EF4-FFF2-40B4-BE49-F238E27FC236}">
                <a16:creationId xmlns:a16="http://schemas.microsoft.com/office/drawing/2014/main" id="{B6A23390-B947-E03B-7294-A0FB2DEB6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0490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768FE-6548-BC16-2A90-4D128AE38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450" y="1078030"/>
            <a:ext cx="6689557" cy="2834639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Franklin Gothic Book" panose="020B0503020102020204" pitchFamily="34" charset="0"/>
              </a:rPr>
              <a:t>Hardening the Heart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CCA25-2B31-2968-2941-F500DFFAD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703" y="4234898"/>
            <a:ext cx="6497052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Hebrews 3:12-15</a:t>
            </a:r>
          </a:p>
        </p:txBody>
      </p:sp>
      <p:pic>
        <p:nvPicPr>
          <p:cNvPr id="1028" name="Picture 4" descr="Cliffs Pleas Take Care signage">
            <a:extLst>
              <a:ext uri="{FF2B5EF4-FFF2-40B4-BE49-F238E27FC236}">
                <a16:creationId xmlns:a16="http://schemas.microsoft.com/office/drawing/2014/main" id="{B6A23390-B947-E03B-7294-A0FB2DEB6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20316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768FE-6548-BC16-2A90-4D128AE38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450" y="1039529"/>
            <a:ext cx="6689557" cy="2834639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Franklin Gothic Book" panose="020B0503020102020204" pitchFamily="34" charset="0"/>
              </a:rPr>
              <a:t>Reverting to Immaturity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CCA25-2B31-2968-2941-F500DFFAD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703" y="4263774"/>
            <a:ext cx="6497052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Hebrews 5:11-14</a:t>
            </a:r>
          </a:p>
        </p:txBody>
      </p:sp>
      <p:pic>
        <p:nvPicPr>
          <p:cNvPr id="1028" name="Picture 4" descr="Cliffs Pleas Take Care signage">
            <a:extLst>
              <a:ext uri="{FF2B5EF4-FFF2-40B4-BE49-F238E27FC236}">
                <a16:creationId xmlns:a16="http://schemas.microsoft.com/office/drawing/2014/main" id="{B6A23390-B947-E03B-7294-A0FB2DEB6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31317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768FE-6548-BC16-2A90-4D128AE38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450" y="1039529"/>
            <a:ext cx="6689557" cy="2834639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Franklin Gothic Book" panose="020B0503020102020204" pitchFamily="34" charset="0"/>
              </a:rPr>
              <a:t>Continuing in Willful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CCA25-2B31-2968-2941-F500DFFAD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703" y="4263774"/>
            <a:ext cx="6497052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Hebrews 10:26-31</a:t>
            </a:r>
          </a:p>
        </p:txBody>
      </p:sp>
      <p:pic>
        <p:nvPicPr>
          <p:cNvPr id="1028" name="Picture 4" descr="Cliffs Pleas Take Care signage">
            <a:extLst>
              <a:ext uri="{FF2B5EF4-FFF2-40B4-BE49-F238E27FC236}">
                <a16:creationId xmlns:a16="http://schemas.microsoft.com/office/drawing/2014/main" id="{B6A23390-B947-E03B-7294-A0FB2DEB6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37544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768FE-6548-BC16-2A90-4D128AE38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450" y="847024"/>
            <a:ext cx="6689557" cy="2310063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Franklin Gothic Book" panose="020B0503020102020204" pitchFamily="34" charset="0"/>
              </a:rPr>
              <a:t>Refusing God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CCA25-2B31-2968-2941-F500DFFAD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702" y="3700914"/>
            <a:ext cx="6497052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Hebrews 12:25</a:t>
            </a:r>
          </a:p>
        </p:txBody>
      </p:sp>
      <p:pic>
        <p:nvPicPr>
          <p:cNvPr id="1028" name="Picture 4" descr="Cliffs Pleas Take Care signage">
            <a:extLst>
              <a:ext uri="{FF2B5EF4-FFF2-40B4-BE49-F238E27FC236}">
                <a16:creationId xmlns:a16="http://schemas.microsoft.com/office/drawing/2014/main" id="{B6A23390-B947-E03B-7294-A0FB2DEB6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07784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768FE-6548-BC16-2A90-4D128AE38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" y="1901151"/>
            <a:ext cx="6809871" cy="238760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How the Weak Become Strong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CCA25-2B31-2968-2941-F500DFFAD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6" y="4612692"/>
            <a:ext cx="6583680" cy="1655762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Encouragement in Hebrews </a:t>
            </a:r>
          </a:p>
        </p:txBody>
      </p:sp>
      <p:pic>
        <p:nvPicPr>
          <p:cNvPr id="3074" name="Picture 2" descr="view of two persons hands">
            <a:extLst>
              <a:ext uri="{FF2B5EF4-FFF2-40B4-BE49-F238E27FC236}">
                <a16:creationId xmlns:a16="http://schemas.microsoft.com/office/drawing/2014/main" id="{61B2008C-5985-7CAD-8699-D4362B3A35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9" r="4269"/>
          <a:stretch/>
        </p:blipFill>
        <p:spPr bwMode="auto">
          <a:xfrm>
            <a:off x="7321616" y="0"/>
            <a:ext cx="48703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959F78-6DBE-FD61-101F-6680EC5A5E5F}"/>
              </a:ext>
            </a:extLst>
          </p:cNvPr>
          <p:cNvSpPr txBox="1"/>
          <p:nvPr/>
        </p:nvSpPr>
        <p:spPr>
          <a:xfrm rot="21006286">
            <a:off x="1378335" y="363150"/>
            <a:ext cx="4340993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Impact" panose="020B0806030902050204" pitchFamily="34" charset="0"/>
              </a:rPr>
              <a:t>TONIGHT</a:t>
            </a:r>
            <a:endParaRPr lang="en-US" sz="66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5130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028F60E-DB91-44AD-9691-9D306063F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0C0C4E-DA0A-5AB6-ECF4-D7D006946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0598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41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Impact</vt:lpstr>
      <vt:lpstr>Office Theme</vt:lpstr>
      <vt:lpstr>PowerPoint Presentation</vt:lpstr>
      <vt:lpstr>How the Strong Become Weak </vt:lpstr>
      <vt:lpstr>Drifting Away</vt:lpstr>
      <vt:lpstr>Hardening the Heart </vt:lpstr>
      <vt:lpstr>Reverting to Immaturity</vt:lpstr>
      <vt:lpstr>Continuing in Willful Sin</vt:lpstr>
      <vt:lpstr>Refusing God </vt:lpstr>
      <vt:lpstr>How the Weak Become Strong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Emerson Brown</dc:creator>
  <cp:lastModifiedBy>Emerson Brown</cp:lastModifiedBy>
  <cp:revision>2</cp:revision>
  <dcterms:created xsi:type="dcterms:W3CDTF">2024-03-10T10:28:50Z</dcterms:created>
  <dcterms:modified xsi:type="dcterms:W3CDTF">2024-03-10T11:13:48Z</dcterms:modified>
</cp:coreProperties>
</file>