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5" r:id="rId3"/>
    <p:sldId id="258" r:id="rId4"/>
    <p:sldId id="266" r:id="rId5"/>
    <p:sldId id="267" r:id="rId6"/>
    <p:sldId id="268" r:id="rId7"/>
    <p:sldId id="269" r:id="rId8"/>
    <p:sldId id="27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49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73EF7-44C9-4E1B-3DDA-B2150448C3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444C1C2-D9B6-E529-FDCA-DC61F85037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1630D49-97EB-A47F-74F5-F0D8F9DB49A9}"/>
              </a:ext>
            </a:extLst>
          </p:cNvPr>
          <p:cNvSpPr>
            <a:spLocks noGrp="1"/>
          </p:cNvSpPr>
          <p:nvPr>
            <p:ph type="dt" sz="half" idx="10"/>
          </p:nvPr>
        </p:nvSpPr>
        <p:spPr/>
        <p:txBody>
          <a:bodyPr/>
          <a:lstStyle/>
          <a:p>
            <a:fld id="{4539A707-D7CB-4820-A882-43EA481C1267}" type="datetimeFigureOut">
              <a:rPr lang="en-US" smtClean="0"/>
              <a:t>3/10/2024</a:t>
            </a:fld>
            <a:endParaRPr lang="en-US"/>
          </a:p>
        </p:txBody>
      </p:sp>
      <p:sp>
        <p:nvSpPr>
          <p:cNvPr id="5" name="Footer Placeholder 4">
            <a:extLst>
              <a:ext uri="{FF2B5EF4-FFF2-40B4-BE49-F238E27FC236}">
                <a16:creationId xmlns:a16="http://schemas.microsoft.com/office/drawing/2014/main" id="{5D97F153-1C36-DB39-4E2C-9229B3C9AA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39F57E-455D-45C1-4736-9CA0AF4E3D1A}"/>
              </a:ext>
            </a:extLst>
          </p:cNvPr>
          <p:cNvSpPr>
            <a:spLocks noGrp="1"/>
          </p:cNvSpPr>
          <p:nvPr>
            <p:ph type="sldNum" sz="quarter" idx="12"/>
          </p:nvPr>
        </p:nvSpPr>
        <p:spPr/>
        <p:txBody>
          <a:bodyPr/>
          <a:lstStyle/>
          <a:p>
            <a:fld id="{26A10D09-8C26-4798-B022-2648233E096C}" type="slidenum">
              <a:rPr lang="en-US" smtClean="0"/>
              <a:t>‹#›</a:t>
            </a:fld>
            <a:endParaRPr lang="en-US"/>
          </a:p>
        </p:txBody>
      </p:sp>
    </p:spTree>
    <p:extLst>
      <p:ext uri="{BB962C8B-B14F-4D97-AF65-F5344CB8AC3E}">
        <p14:creationId xmlns:p14="http://schemas.microsoft.com/office/powerpoint/2010/main" val="1908797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89B84-CFB5-38D9-280F-33F2F69068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044C09-E3C1-00EB-8A32-073F7D45C5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45106A-7076-D6C8-3F33-F3AFE00D2758}"/>
              </a:ext>
            </a:extLst>
          </p:cNvPr>
          <p:cNvSpPr>
            <a:spLocks noGrp="1"/>
          </p:cNvSpPr>
          <p:nvPr>
            <p:ph type="dt" sz="half" idx="10"/>
          </p:nvPr>
        </p:nvSpPr>
        <p:spPr/>
        <p:txBody>
          <a:bodyPr/>
          <a:lstStyle/>
          <a:p>
            <a:fld id="{4539A707-D7CB-4820-A882-43EA481C1267}" type="datetimeFigureOut">
              <a:rPr lang="en-US" smtClean="0"/>
              <a:t>3/10/2024</a:t>
            </a:fld>
            <a:endParaRPr lang="en-US"/>
          </a:p>
        </p:txBody>
      </p:sp>
      <p:sp>
        <p:nvSpPr>
          <p:cNvPr id="5" name="Footer Placeholder 4">
            <a:extLst>
              <a:ext uri="{FF2B5EF4-FFF2-40B4-BE49-F238E27FC236}">
                <a16:creationId xmlns:a16="http://schemas.microsoft.com/office/drawing/2014/main" id="{010A42DD-6E85-B164-CFC5-C4AAB43852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404ED0-83AD-B801-1735-FBDC3984D8CD}"/>
              </a:ext>
            </a:extLst>
          </p:cNvPr>
          <p:cNvSpPr>
            <a:spLocks noGrp="1"/>
          </p:cNvSpPr>
          <p:nvPr>
            <p:ph type="sldNum" sz="quarter" idx="12"/>
          </p:nvPr>
        </p:nvSpPr>
        <p:spPr/>
        <p:txBody>
          <a:bodyPr/>
          <a:lstStyle/>
          <a:p>
            <a:fld id="{26A10D09-8C26-4798-B022-2648233E096C}" type="slidenum">
              <a:rPr lang="en-US" smtClean="0"/>
              <a:t>‹#›</a:t>
            </a:fld>
            <a:endParaRPr lang="en-US"/>
          </a:p>
        </p:txBody>
      </p:sp>
    </p:spTree>
    <p:extLst>
      <p:ext uri="{BB962C8B-B14F-4D97-AF65-F5344CB8AC3E}">
        <p14:creationId xmlns:p14="http://schemas.microsoft.com/office/powerpoint/2010/main" val="1159675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F778BA-C5E1-3519-04E6-C5B6F07304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E87C63-5305-56CD-5FEA-123E0CE83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496785-32CE-D48B-E0FB-A5794095C73F}"/>
              </a:ext>
            </a:extLst>
          </p:cNvPr>
          <p:cNvSpPr>
            <a:spLocks noGrp="1"/>
          </p:cNvSpPr>
          <p:nvPr>
            <p:ph type="dt" sz="half" idx="10"/>
          </p:nvPr>
        </p:nvSpPr>
        <p:spPr/>
        <p:txBody>
          <a:bodyPr/>
          <a:lstStyle/>
          <a:p>
            <a:fld id="{4539A707-D7CB-4820-A882-43EA481C1267}" type="datetimeFigureOut">
              <a:rPr lang="en-US" smtClean="0"/>
              <a:t>3/10/2024</a:t>
            </a:fld>
            <a:endParaRPr lang="en-US"/>
          </a:p>
        </p:txBody>
      </p:sp>
      <p:sp>
        <p:nvSpPr>
          <p:cNvPr id="5" name="Footer Placeholder 4">
            <a:extLst>
              <a:ext uri="{FF2B5EF4-FFF2-40B4-BE49-F238E27FC236}">
                <a16:creationId xmlns:a16="http://schemas.microsoft.com/office/drawing/2014/main" id="{BB4E9E4E-55A6-61AC-F1E3-870E5CBBD3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F371C7-989D-8EC3-2C52-82786A817A67}"/>
              </a:ext>
            </a:extLst>
          </p:cNvPr>
          <p:cNvSpPr>
            <a:spLocks noGrp="1"/>
          </p:cNvSpPr>
          <p:nvPr>
            <p:ph type="sldNum" sz="quarter" idx="12"/>
          </p:nvPr>
        </p:nvSpPr>
        <p:spPr/>
        <p:txBody>
          <a:bodyPr/>
          <a:lstStyle/>
          <a:p>
            <a:fld id="{26A10D09-8C26-4798-B022-2648233E096C}" type="slidenum">
              <a:rPr lang="en-US" smtClean="0"/>
              <a:t>‹#›</a:t>
            </a:fld>
            <a:endParaRPr lang="en-US"/>
          </a:p>
        </p:txBody>
      </p:sp>
    </p:spTree>
    <p:extLst>
      <p:ext uri="{BB962C8B-B14F-4D97-AF65-F5344CB8AC3E}">
        <p14:creationId xmlns:p14="http://schemas.microsoft.com/office/powerpoint/2010/main" val="1612420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7ECC5-0E61-ECD2-0A53-C75D298DF7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0B2C9E-4087-138D-6EB8-A3A3CE7E69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982468-1E77-90BB-BB7F-33AC64038AF6}"/>
              </a:ext>
            </a:extLst>
          </p:cNvPr>
          <p:cNvSpPr>
            <a:spLocks noGrp="1"/>
          </p:cNvSpPr>
          <p:nvPr>
            <p:ph type="dt" sz="half" idx="10"/>
          </p:nvPr>
        </p:nvSpPr>
        <p:spPr/>
        <p:txBody>
          <a:bodyPr/>
          <a:lstStyle/>
          <a:p>
            <a:fld id="{4539A707-D7CB-4820-A882-43EA481C1267}" type="datetimeFigureOut">
              <a:rPr lang="en-US" smtClean="0"/>
              <a:t>3/10/2024</a:t>
            </a:fld>
            <a:endParaRPr lang="en-US"/>
          </a:p>
        </p:txBody>
      </p:sp>
      <p:sp>
        <p:nvSpPr>
          <p:cNvPr id="5" name="Footer Placeholder 4">
            <a:extLst>
              <a:ext uri="{FF2B5EF4-FFF2-40B4-BE49-F238E27FC236}">
                <a16:creationId xmlns:a16="http://schemas.microsoft.com/office/drawing/2014/main" id="{0AF3C28C-ADA8-44AA-1049-B8C1E73BFA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B62626-209D-B6A9-D7D9-847C4C82DE7F}"/>
              </a:ext>
            </a:extLst>
          </p:cNvPr>
          <p:cNvSpPr>
            <a:spLocks noGrp="1"/>
          </p:cNvSpPr>
          <p:nvPr>
            <p:ph type="sldNum" sz="quarter" idx="12"/>
          </p:nvPr>
        </p:nvSpPr>
        <p:spPr/>
        <p:txBody>
          <a:bodyPr/>
          <a:lstStyle/>
          <a:p>
            <a:fld id="{26A10D09-8C26-4798-B022-2648233E096C}" type="slidenum">
              <a:rPr lang="en-US" smtClean="0"/>
              <a:t>‹#›</a:t>
            </a:fld>
            <a:endParaRPr lang="en-US"/>
          </a:p>
        </p:txBody>
      </p:sp>
    </p:spTree>
    <p:extLst>
      <p:ext uri="{BB962C8B-B14F-4D97-AF65-F5344CB8AC3E}">
        <p14:creationId xmlns:p14="http://schemas.microsoft.com/office/powerpoint/2010/main" val="2083428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5B950-405E-A54A-6ADA-AB76F1BB58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6308101-0411-5408-9742-6938E97AC0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A8ACE0-8D56-A33D-1FC3-0C763E9854F7}"/>
              </a:ext>
            </a:extLst>
          </p:cNvPr>
          <p:cNvSpPr>
            <a:spLocks noGrp="1"/>
          </p:cNvSpPr>
          <p:nvPr>
            <p:ph type="dt" sz="half" idx="10"/>
          </p:nvPr>
        </p:nvSpPr>
        <p:spPr/>
        <p:txBody>
          <a:bodyPr/>
          <a:lstStyle/>
          <a:p>
            <a:fld id="{4539A707-D7CB-4820-A882-43EA481C1267}" type="datetimeFigureOut">
              <a:rPr lang="en-US" smtClean="0"/>
              <a:t>3/10/2024</a:t>
            </a:fld>
            <a:endParaRPr lang="en-US"/>
          </a:p>
        </p:txBody>
      </p:sp>
      <p:sp>
        <p:nvSpPr>
          <p:cNvPr id="5" name="Footer Placeholder 4">
            <a:extLst>
              <a:ext uri="{FF2B5EF4-FFF2-40B4-BE49-F238E27FC236}">
                <a16:creationId xmlns:a16="http://schemas.microsoft.com/office/drawing/2014/main" id="{C18A9D1B-6085-45E4-9382-2DE22C95C1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E957BC-9B6A-9F53-AB0A-6DB2EA68F337}"/>
              </a:ext>
            </a:extLst>
          </p:cNvPr>
          <p:cNvSpPr>
            <a:spLocks noGrp="1"/>
          </p:cNvSpPr>
          <p:nvPr>
            <p:ph type="sldNum" sz="quarter" idx="12"/>
          </p:nvPr>
        </p:nvSpPr>
        <p:spPr/>
        <p:txBody>
          <a:bodyPr/>
          <a:lstStyle/>
          <a:p>
            <a:fld id="{26A10D09-8C26-4798-B022-2648233E096C}" type="slidenum">
              <a:rPr lang="en-US" smtClean="0"/>
              <a:t>‹#›</a:t>
            </a:fld>
            <a:endParaRPr lang="en-US"/>
          </a:p>
        </p:txBody>
      </p:sp>
    </p:spTree>
    <p:extLst>
      <p:ext uri="{BB962C8B-B14F-4D97-AF65-F5344CB8AC3E}">
        <p14:creationId xmlns:p14="http://schemas.microsoft.com/office/powerpoint/2010/main" val="2754097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3C389-ABE2-6845-36A2-1E185EDE28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C7FD0F-B58D-A790-73EF-71C0042D3F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61EBC1-E733-408A-5859-B701A6206C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95DBB4-3FF1-7FB5-D438-D66B789F4BEF}"/>
              </a:ext>
            </a:extLst>
          </p:cNvPr>
          <p:cNvSpPr>
            <a:spLocks noGrp="1"/>
          </p:cNvSpPr>
          <p:nvPr>
            <p:ph type="dt" sz="half" idx="10"/>
          </p:nvPr>
        </p:nvSpPr>
        <p:spPr/>
        <p:txBody>
          <a:bodyPr/>
          <a:lstStyle/>
          <a:p>
            <a:fld id="{4539A707-D7CB-4820-A882-43EA481C1267}" type="datetimeFigureOut">
              <a:rPr lang="en-US" smtClean="0"/>
              <a:t>3/10/2024</a:t>
            </a:fld>
            <a:endParaRPr lang="en-US"/>
          </a:p>
        </p:txBody>
      </p:sp>
      <p:sp>
        <p:nvSpPr>
          <p:cNvPr id="6" name="Footer Placeholder 5">
            <a:extLst>
              <a:ext uri="{FF2B5EF4-FFF2-40B4-BE49-F238E27FC236}">
                <a16:creationId xmlns:a16="http://schemas.microsoft.com/office/drawing/2014/main" id="{EA3D165B-7694-A38A-A2C2-2B8A97124B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40149C-8F5F-861F-BBC0-42A61AFA2F1B}"/>
              </a:ext>
            </a:extLst>
          </p:cNvPr>
          <p:cNvSpPr>
            <a:spLocks noGrp="1"/>
          </p:cNvSpPr>
          <p:nvPr>
            <p:ph type="sldNum" sz="quarter" idx="12"/>
          </p:nvPr>
        </p:nvSpPr>
        <p:spPr/>
        <p:txBody>
          <a:bodyPr/>
          <a:lstStyle/>
          <a:p>
            <a:fld id="{26A10D09-8C26-4798-B022-2648233E096C}" type="slidenum">
              <a:rPr lang="en-US" smtClean="0"/>
              <a:t>‹#›</a:t>
            </a:fld>
            <a:endParaRPr lang="en-US"/>
          </a:p>
        </p:txBody>
      </p:sp>
    </p:spTree>
    <p:extLst>
      <p:ext uri="{BB962C8B-B14F-4D97-AF65-F5344CB8AC3E}">
        <p14:creationId xmlns:p14="http://schemas.microsoft.com/office/powerpoint/2010/main" val="347521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1E1C5-CE58-39BA-3BFC-607C808743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81B1BA-1FE7-083F-18E6-4BAA4EFB81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6FDC97-0A83-5A07-37F9-99CB8D1BBC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A9E54B-B848-A1C4-005F-348BC6734F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5A233DB-B7F6-BE7B-5781-61736E53F7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D2D14C-7578-0352-EC42-DA4A0A2B951E}"/>
              </a:ext>
            </a:extLst>
          </p:cNvPr>
          <p:cNvSpPr>
            <a:spLocks noGrp="1"/>
          </p:cNvSpPr>
          <p:nvPr>
            <p:ph type="dt" sz="half" idx="10"/>
          </p:nvPr>
        </p:nvSpPr>
        <p:spPr/>
        <p:txBody>
          <a:bodyPr/>
          <a:lstStyle/>
          <a:p>
            <a:fld id="{4539A707-D7CB-4820-A882-43EA481C1267}" type="datetimeFigureOut">
              <a:rPr lang="en-US" smtClean="0"/>
              <a:t>3/10/2024</a:t>
            </a:fld>
            <a:endParaRPr lang="en-US"/>
          </a:p>
        </p:txBody>
      </p:sp>
      <p:sp>
        <p:nvSpPr>
          <p:cNvPr id="8" name="Footer Placeholder 7">
            <a:extLst>
              <a:ext uri="{FF2B5EF4-FFF2-40B4-BE49-F238E27FC236}">
                <a16:creationId xmlns:a16="http://schemas.microsoft.com/office/drawing/2014/main" id="{3D26B753-BB46-694E-E924-4765B59486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42EF6F4-5052-93C6-8C26-CEF9C50B5CFF}"/>
              </a:ext>
            </a:extLst>
          </p:cNvPr>
          <p:cNvSpPr>
            <a:spLocks noGrp="1"/>
          </p:cNvSpPr>
          <p:nvPr>
            <p:ph type="sldNum" sz="quarter" idx="12"/>
          </p:nvPr>
        </p:nvSpPr>
        <p:spPr/>
        <p:txBody>
          <a:bodyPr/>
          <a:lstStyle/>
          <a:p>
            <a:fld id="{26A10D09-8C26-4798-B022-2648233E096C}" type="slidenum">
              <a:rPr lang="en-US" smtClean="0"/>
              <a:t>‹#›</a:t>
            </a:fld>
            <a:endParaRPr lang="en-US"/>
          </a:p>
        </p:txBody>
      </p:sp>
    </p:spTree>
    <p:extLst>
      <p:ext uri="{BB962C8B-B14F-4D97-AF65-F5344CB8AC3E}">
        <p14:creationId xmlns:p14="http://schemas.microsoft.com/office/powerpoint/2010/main" val="2163574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F9961-6E1C-40FE-5247-BAF2D823C8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74A7DE-1907-C8C2-CC1D-C15037934E36}"/>
              </a:ext>
            </a:extLst>
          </p:cNvPr>
          <p:cNvSpPr>
            <a:spLocks noGrp="1"/>
          </p:cNvSpPr>
          <p:nvPr>
            <p:ph type="dt" sz="half" idx="10"/>
          </p:nvPr>
        </p:nvSpPr>
        <p:spPr/>
        <p:txBody>
          <a:bodyPr/>
          <a:lstStyle/>
          <a:p>
            <a:fld id="{4539A707-D7CB-4820-A882-43EA481C1267}" type="datetimeFigureOut">
              <a:rPr lang="en-US" smtClean="0"/>
              <a:t>3/10/2024</a:t>
            </a:fld>
            <a:endParaRPr lang="en-US"/>
          </a:p>
        </p:txBody>
      </p:sp>
      <p:sp>
        <p:nvSpPr>
          <p:cNvPr id="4" name="Footer Placeholder 3">
            <a:extLst>
              <a:ext uri="{FF2B5EF4-FFF2-40B4-BE49-F238E27FC236}">
                <a16:creationId xmlns:a16="http://schemas.microsoft.com/office/drawing/2014/main" id="{DCE0893A-3E70-5B74-00F6-C4B15FDB64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C08F516-A536-5694-1B39-9648AD808467}"/>
              </a:ext>
            </a:extLst>
          </p:cNvPr>
          <p:cNvSpPr>
            <a:spLocks noGrp="1"/>
          </p:cNvSpPr>
          <p:nvPr>
            <p:ph type="sldNum" sz="quarter" idx="12"/>
          </p:nvPr>
        </p:nvSpPr>
        <p:spPr/>
        <p:txBody>
          <a:bodyPr/>
          <a:lstStyle/>
          <a:p>
            <a:fld id="{26A10D09-8C26-4798-B022-2648233E096C}" type="slidenum">
              <a:rPr lang="en-US" smtClean="0"/>
              <a:t>‹#›</a:t>
            </a:fld>
            <a:endParaRPr lang="en-US"/>
          </a:p>
        </p:txBody>
      </p:sp>
    </p:spTree>
    <p:extLst>
      <p:ext uri="{BB962C8B-B14F-4D97-AF65-F5344CB8AC3E}">
        <p14:creationId xmlns:p14="http://schemas.microsoft.com/office/powerpoint/2010/main" val="1703276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8AE523-D7E8-4C20-3D41-F354ED65DCDB}"/>
              </a:ext>
            </a:extLst>
          </p:cNvPr>
          <p:cNvSpPr>
            <a:spLocks noGrp="1"/>
          </p:cNvSpPr>
          <p:nvPr>
            <p:ph type="dt" sz="half" idx="10"/>
          </p:nvPr>
        </p:nvSpPr>
        <p:spPr/>
        <p:txBody>
          <a:bodyPr/>
          <a:lstStyle/>
          <a:p>
            <a:fld id="{4539A707-D7CB-4820-A882-43EA481C1267}" type="datetimeFigureOut">
              <a:rPr lang="en-US" smtClean="0"/>
              <a:t>3/10/2024</a:t>
            </a:fld>
            <a:endParaRPr lang="en-US"/>
          </a:p>
        </p:txBody>
      </p:sp>
      <p:sp>
        <p:nvSpPr>
          <p:cNvPr id="3" name="Footer Placeholder 2">
            <a:extLst>
              <a:ext uri="{FF2B5EF4-FFF2-40B4-BE49-F238E27FC236}">
                <a16:creationId xmlns:a16="http://schemas.microsoft.com/office/drawing/2014/main" id="{F1D12CFF-A336-0D9E-750D-1A632CD1536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292519-DC21-7103-ED19-7967136AA0B8}"/>
              </a:ext>
            </a:extLst>
          </p:cNvPr>
          <p:cNvSpPr>
            <a:spLocks noGrp="1"/>
          </p:cNvSpPr>
          <p:nvPr>
            <p:ph type="sldNum" sz="quarter" idx="12"/>
          </p:nvPr>
        </p:nvSpPr>
        <p:spPr/>
        <p:txBody>
          <a:bodyPr/>
          <a:lstStyle/>
          <a:p>
            <a:fld id="{26A10D09-8C26-4798-B022-2648233E096C}" type="slidenum">
              <a:rPr lang="en-US" smtClean="0"/>
              <a:t>‹#›</a:t>
            </a:fld>
            <a:endParaRPr lang="en-US"/>
          </a:p>
        </p:txBody>
      </p:sp>
    </p:spTree>
    <p:extLst>
      <p:ext uri="{BB962C8B-B14F-4D97-AF65-F5344CB8AC3E}">
        <p14:creationId xmlns:p14="http://schemas.microsoft.com/office/powerpoint/2010/main" val="1533253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0AE9F-9D84-4745-4EEE-596812E27B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1DF472-6B48-4A92-4C32-7FFB034CDB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22B084-B4A8-FA11-29A4-A1BECC6D4E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DEB48B-7D76-0551-BD3D-C1D54C4CF221}"/>
              </a:ext>
            </a:extLst>
          </p:cNvPr>
          <p:cNvSpPr>
            <a:spLocks noGrp="1"/>
          </p:cNvSpPr>
          <p:nvPr>
            <p:ph type="dt" sz="half" idx="10"/>
          </p:nvPr>
        </p:nvSpPr>
        <p:spPr/>
        <p:txBody>
          <a:bodyPr/>
          <a:lstStyle/>
          <a:p>
            <a:fld id="{4539A707-D7CB-4820-A882-43EA481C1267}" type="datetimeFigureOut">
              <a:rPr lang="en-US" smtClean="0"/>
              <a:t>3/10/2024</a:t>
            </a:fld>
            <a:endParaRPr lang="en-US"/>
          </a:p>
        </p:txBody>
      </p:sp>
      <p:sp>
        <p:nvSpPr>
          <p:cNvPr id="6" name="Footer Placeholder 5">
            <a:extLst>
              <a:ext uri="{FF2B5EF4-FFF2-40B4-BE49-F238E27FC236}">
                <a16:creationId xmlns:a16="http://schemas.microsoft.com/office/drawing/2014/main" id="{6B6C5410-03E4-E11A-9A0A-50035FA54F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15CAD7-7788-9297-0818-9C5E1E0D3B42}"/>
              </a:ext>
            </a:extLst>
          </p:cNvPr>
          <p:cNvSpPr>
            <a:spLocks noGrp="1"/>
          </p:cNvSpPr>
          <p:nvPr>
            <p:ph type="sldNum" sz="quarter" idx="12"/>
          </p:nvPr>
        </p:nvSpPr>
        <p:spPr/>
        <p:txBody>
          <a:bodyPr/>
          <a:lstStyle/>
          <a:p>
            <a:fld id="{26A10D09-8C26-4798-B022-2648233E096C}" type="slidenum">
              <a:rPr lang="en-US" smtClean="0"/>
              <a:t>‹#›</a:t>
            </a:fld>
            <a:endParaRPr lang="en-US"/>
          </a:p>
        </p:txBody>
      </p:sp>
    </p:spTree>
    <p:extLst>
      <p:ext uri="{BB962C8B-B14F-4D97-AF65-F5344CB8AC3E}">
        <p14:creationId xmlns:p14="http://schemas.microsoft.com/office/powerpoint/2010/main" val="2204227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B3146-AB00-2024-90C7-D2F95BBFF4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EA504A-58B8-A3A9-BBF1-1968BDBE33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3655DF6-5E49-D2C4-5626-56964CD7CA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68810A-8442-EF98-DF06-F5099031133C}"/>
              </a:ext>
            </a:extLst>
          </p:cNvPr>
          <p:cNvSpPr>
            <a:spLocks noGrp="1"/>
          </p:cNvSpPr>
          <p:nvPr>
            <p:ph type="dt" sz="half" idx="10"/>
          </p:nvPr>
        </p:nvSpPr>
        <p:spPr/>
        <p:txBody>
          <a:bodyPr/>
          <a:lstStyle/>
          <a:p>
            <a:fld id="{4539A707-D7CB-4820-A882-43EA481C1267}" type="datetimeFigureOut">
              <a:rPr lang="en-US" smtClean="0"/>
              <a:t>3/10/2024</a:t>
            </a:fld>
            <a:endParaRPr lang="en-US"/>
          </a:p>
        </p:txBody>
      </p:sp>
      <p:sp>
        <p:nvSpPr>
          <p:cNvPr id="6" name="Footer Placeholder 5">
            <a:extLst>
              <a:ext uri="{FF2B5EF4-FFF2-40B4-BE49-F238E27FC236}">
                <a16:creationId xmlns:a16="http://schemas.microsoft.com/office/drawing/2014/main" id="{74C1E9A7-A107-C803-A006-E3D8B23C60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2D3D88-A192-F9D6-A6D8-D21691533391}"/>
              </a:ext>
            </a:extLst>
          </p:cNvPr>
          <p:cNvSpPr>
            <a:spLocks noGrp="1"/>
          </p:cNvSpPr>
          <p:nvPr>
            <p:ph type="sldNum" sz="quarter" idx="12"/>
          </p:nvPr>
        </p:nvSpPr>
        <p:spPr/>
        <p:txBody>
          <a:bodyPr/>
          <a:lstStyle/>
          <a:p>
            <a:fld id="{26A10D09-8C26-4798-B022-2648233E096C}" type="slidenum">
              <a:rPr lang="en-US" smtClean="0"/>
              <a:t>‹#›</a:t>
            </a:fld>
            <a:endParaRPr lang="en-US"/>
          </a:p>
        </p:txBody>
      </p:sp>
    </p:spTree>
    <p:extLst>
      <p:ext uri="{BB962C8B-B14F-4D97-AF65-F5344CB8AC3E}">
        <p14:creationId xmlns:p14="http://schemas.microsoft.com/office/powerpoint/2010/main" val="64805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70DD24-8E5C-386B-D986-A2771BC7E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704036-7A24-EFA5-193C-BE8870216B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C883F-BA11-C20D-D444-855FBF5581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39A707-D7CB-4820-A882-43EA481C1267}" type="datetimeFigureOut">
              <a:rPr lang="en-US" smtClean="0"/>
              <a:t>3/10/2024</a:t>
            </a:fld>
            <a:endParaRPr lang="en-US"/>
          </a:p>
        </p:txBody>
      </p:sp>
      <p:sp>
        <p:nvSpPr>
          <p:cNvPr id="5" name="Footer Placeholder 4">
            <a:extLst>
              <a:ext uri="{FF2B5EF4-FFF2-40B4-BE49-F238E27FC236}">
                <a16:creationId xmlns:a16="http://schemas.microsoft.com/office/drawing/2014/main" id="{5AEE96AE-E7E4-6BFF-015E-046F71AE92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2C01B0-798D-0E52-7FEF-14CA4A7939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10D09-8C26-4798-B022-2648233E096C}" type="slidenum">
              <a:rPr lang="en-US" smtClean="0"/>
              <a:t>‹#›</a:t>
            </a:fld>
            <a:endParaRPr lang="en-US"/>
          </a:p>
        </p:txBody>
      </p:sp>
    </p:spTree>
    <p:extLst>
      <p:ext uri="{BB962C8B-B14F-4D97-AF65-F5344CB8AC3E}">
        <p14:creationId xmlns:p14="http://schemas.microsoft.com/office/powerpoint/2010/main" val="1920337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4404-601A-A6E7-4248-4269514202A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4BDAD795-2ED9-FA74-6239-F4C35C546E6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30484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768FE-6548-BC16-2A90-4D128AE38F77}"/>
              </a:ext>
            </a:extLst>
          </p:cNvPr>
          <p:cNvSpPr>
            <a:spLocks noGrp="1"/>
          </p:cNvSpPr>
          <p:nvPr>
            <p:ph type="ctrTitle"/>
          </p:nvPr>
        </p:nvSpPr>
        <p:spPr>
          <a:xfrm>
            <a:off x="320040" y="1163782"/>
            <a:ext cx="6809871" cy="2690860"/>
          </a:xfrm>
        </p:spPr>
        <p:txBody>
          <a:bodyPr>
            <a:normAutofit/>
          </a:bodyPr>
          <a:lstStyle/>
          <a:p>
            <a:r>
              <a:rPr lang="en-US" sz="7200" dirty="0">
                <a:solidFill>
                  <a:schemeClr val="bg1"/>
                </a:solidFill>
                <a:latin typeface="Franklin Gothic Book" panose="020B0503020102020204" pitchFamily="34" charset="0"/>
              </a:rPr>
              <a:t>How the Weak Become Strong</a:t>
            </a:r>
          </a:p>
        </p:txBody>
      </p:sp>
      <p:sp>
        <p:nvSpPr>
          <p:cNvPr id="3" name="Subtitle 2">
            <a:extLst>
              <a:ext uri="{FF2B5EF4-FFF2-40B4-BE49-F238E27FC236}">
                <a16:creationId xmlns:a16="http://schemas.microsoft.com/office/drawing/2014/main" id="{3B8CCA25-2B31-2968-2941-F500DFFAD78F}"/>
              </a:ext>
            </a:extLst>
          </p:cNvPr>
          <p:cNvSpPr>
            <a:spLocks noGrp="1"/>
          </p:cNvSpPr>
          <p:nvPr>
            <p:ph type="subTitle" idx="1"/>
          </p:nvPr>
        </p:nvSpPr>
        <p:spPr>
          <a:xfrm>
            <a:off x="433136" y="4612692"/>
            <a:ext cx="6583680" cy="1655762"/>
          </a:xfrm>
        </p:spPr>
        <p:txBody>
          <a:bodyPr>
            <a:normAutofit/>
          </a:bodyPr>
          <a:lstStyle/>
          <a:p>
            <a:r>
              <a:rPr lang="en-US" sz="3200" i="1" dirty="0">
                <a:solidFill>
                  <a:schemeClr val="bg1"/>
                </a:solidFill>
                <a:latin typeface="Franklin Gothic Book" panose="020B0503020102020204" pitchFamily="34" charset="0"/>
              </a:rPr>
              <a:t>Encouragement in Hebrews </a:t>
            </a:r>
          </a:p>
        </p:txBody>
      </p:sp>
      <p:pic>
        <p:nvPicPr>
          <p:cNvPr id="3074" name="Picture 2" descr="view of two persons hands">
            <a:extLst>
              <a:ext uri="{FF2B5EF4-FFF2-40B4-BE49-F238E27FC236}">
                <a16:creationId xmlns:a16="http://schemas.microsoft.com/office/drawing/2014/main" id="{61B2008C-5985-7CAD-8699-D4362B3A35C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959" r="4269"/>
          <a:stretch/>
        </p:blipFill>
        <p:spPr bwMode="auto">
          <a:xfrm>
            <a:off x="7321616" y="0"/>
            <a:ext cx="4870384"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2851300"/>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768FE-6548-BC16-2A90-4D128AE38F77}"/>
              </a:ext>
            </a:extLst>
          </p:cNvPr>
          <p:cNvSpPr>
            <a:spLocks noGrp="1"/>
          </p:cNvSpPr>
          <p:nvPr>
            <p:ph type="ctrTitle"/>
          </p:nvPr>
        </p:nvSpPr>
        <p:spPr>
          <a:xfrm>
            <a:off x="138545" y="1164658"/>
            <a:ext cx="7104463" cy="2030930"/>
          </a:xfrm>
        </p:spPr>
        <p:txBody>
          <a:bodyPr>
            <a:normAutofit/>
          </a:bodyPr>
          <a:lstStyle/>
          <a:p>
            <a:r>
              <a:rPr lang="en-US" sz="8800" dirty="0">
                <a:solidFill>
                  <a:schemeClr val="bg1"/>
                </a:solidFill>
                <a:latin typeface="Franklin Gothic Book" panose="020B0503020102020204" pitchFamily="34" charset="0"/>
              </a:rPr>
              <a:t>Listen Closely </a:t>
            </a:r>
          </a:p>
        </p:txBody>
      </p:sp>
      <p:sp>
        <p:nvSpPr>
          <p:cNvPr id="3" name="Subtitle 2">
            <a:extLst>
              <a:ext uri="{FF2B5EF4-FFF2-40B4-BE49-F238E27FC236}">
                <a16:creationId xmlns:a16="http://schemas.microsoft.com/office/drawing/2014/main" id="{3B8CCA25-2B31-2968-2941-F500DFFAD78F}"/>
              </a:ext>
            </a:extLst>
          </p:cNvPr>
          <p:cNvSpPr>
            <a:spLocks noGrp="1"/>
          </p:cNvSpPr>
          <p:nvPr>
            <p:ph type="subTitle" idx="1"/>
          </p:nvPr>
        </p:nvSpPr>
        <p:spPr>
          <a:xfrm>
            <a:off x="138545" y="3662413"/>
            <a:ext cx="7008210" cy="1655762"/>
          </a:xfrm>
        </p:spPr>
        <p:txBody>
          <a:bodyPr>
            <a:normAutofit/>
          </a:bodyPr>
          <a:lstStyle/>
          <a:p>
            <a:r>
              <a:rPr lang="en-US" sz="4000" i="1" dirty="0">
                <a:solidFill>
                  <a:schemeClr val="bg1"/>
                </a:solidFill>
                <a:latin typeface="Franklin Gothic Book" panose="020B0503020102020204" pitchFamily="34" charset="0"/>
              </a:rPr>
              <a:t>Hebrews 2:1-4, 6:19-20</a:t>
            </a:r>
          </a:p>
        </p:txBody>
      </p:sp>
      <p:pic>
        <p:nvPicPr>
          <p:cNvPr id="4" name="Picture 2" descr="view of two persons hands">
            <a:extLst>
              <a:ext uri="{FF2B5EF4-FFF2-40B4-BE49-F238E27FC236}">
                <a16:creationId xmlns:a16="http://schemas.microsoft.com/office/drawing/2014/main" id="{0C8C7D3B-D2DD-0D3E-7C8A-E7B77214718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959" r="4269"/>
          <a:stretch/>
        </p:blipFill>
        <p:spPr bwMode="auto">
          <a:xfrm>
            <a:off x="7321616" y="0"/>
            <a:ext cx="4870384"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704901"/>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768FE-6548-BC16-2A90-4D128AE38F77}"/>
              </a:ext>
            </a:extLst>
          </p:cNvPr>
          <p:cNvSpPr>
            <a:spLocks noGrp="1"/>
          </p:cNvSpPr>
          <p:nvPr>
            <p:ph type="ctrTitle"/>
          </p:nvPr>
        </p:nvSpPr>
        <p:spPr>
          <a:xfrm>
            <a:off x="138545" y="1598763"/>
            <a:ext cx="7104463" cy="2030930"/>
          </a:xfrm>
        </p:spPr>
        <p:txBody>
          <a:bodyPr>
            <a:normAutofit fontScale="90000"/>
          </a:bodyPr>
          <a:lstStyle/>
          <a:p>
            <a:r>
              <a:rPr lang="en-US" sz="8800" dirty="0">
                <a:solidFill>
                  <a:schemeClr val="bg1"/>
                </a:solidFill>
                <a:latin typeface="Franklin Gothic Book" panose="020B0503020102020204" pitchFamily="34" charset="0"/>
              </a:rPr>
              <a:t>Open Your Heart </a:t>
            </a:r>
          </a:p>
        </p:txBody>
      </p:sp>
      <p:sp>
        <p:nvSpPr>
          <p:cNvPr id="3" name="Subtitle 2">
            <a:extLst>
              <a:ext uri="{FF2B5EF4-FFF2-40B4-BE49-F238E27FC236}">
                <a16:creationId xmlns:a16="http://schemas.microsoft.com/office/drawing/2014/main" id="{3B8CCA25-2B31-2968-2941-F500DFFAD78F}"/>
              </a:ext>
            </a:extLst>
          </p:cNvPr>
          <p:cNvSpPr>
            <a:spLocks noGrp="1"/>
          </p:cNvSpPr>
          <p:nvPr>
            <p:ph type="subTitle" idx="1"/>
          </p:nvPr>
        </p:nvSpPr>
        <p:spPr>
          <a:xfrm>
            <a:off x="138545" y="3911793"/>
            <a:ext cx="7008210" cy="1655762"/>
          </a:xfrm>
        </p:spPr>
        <p:txBody>
          <a:bodyPr>
            <a:normAutofit/>
          </a:bodyPr>
          <a:lstStyle/>
          <a:p>
            <a:r>
              <a:rPr lang="en-US" sz="4000" i="1" dirty="0">
                <a:solidFill>
                  <a:schemeClr val="bg1"/>
                </a:solidFill>
                <a:latin typeface="Franklin Gothic Book" panose="020B0503020102020204" pitchFamily="34" charset="0"/>
              </a:rPr>
              <a:t>Hebrews 3:12-13</a:t>
            </a:r>
          </a:p>
        </p:txBody>
      </p:sp>
      <p:pic>
        <p:nvPicPr>
          <p:cNvPr id="4" name="Picture 2" descr="view of two persons hands">
            <a:extLst>
              <a:ext uri="{FF2B5EF4-FFF2-40B4-BE49-F238E27FC236}">
                <a16:creationId xmlns:a16="http://schemas.microsoft.com/office/drawing/2014/main" id="{0C8C7D3B-D2DD-0D3E-7C8A-E7B77214718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959" r="4269"/>
          <a:stretch/>
        </p:blipFill>
        <p:spPr bwMode="auto">
          <a:xfrm>
            <a:off x="7321616" y="0"/>
            <a:ext cx="4870384"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1314148"/>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768FE-6548-BC16-2A90-4D128AE38F77}"/>
              </a:ext>
            </a:extLst>
          </p:cNvPr>
          <p:cNvSpPr>
            <a:spLocks noGrp="1"/>
          </p:cNvSpPr>
          <p:nvPr>
            <p:ph type="ctrTitle"/>
          </p:nvPr>
        </p:nvSpPr>
        <p:spPr>
          <a:xfrm>
            <a:off x="138545" y="1598763"/>
            <a:ext cx="7104463" cy="2030930"/>
          </a:xfrm>
        </p:spPr>
        <p:txBody>
          <a:bodyPr>
            <a:normAutofit fontScale="90000"/>
          </a:bodyPr>
          <a:lstStyle/>
          <a:p>
            <a:r>
              <a:rPr lang="en-US" sz="8800" dirty="0">
                <a:solidFill>
                  <a:schemeClr val="bg1"/>
                </a:solidFill>
                <a:latin typeface="Franklin Gothic Book" panose="020B0503020102020204" pitchFamily="34" charset="0"/>
              </a:rPr>
              <a:t>Train &amp; Strain to Maturity </a:t>
            </a:r>
          </a:p>
        </p:txBody>
      </p:sp>
      <p:sp>
        <p:nvSpPr>
          <p:cNvPr id="3" name="Subtitle 2">
            <a:extLst>
              <a:ext uri="{FF2B5EF4-FFF2-40B4-BE49-F238E27FC236}">
                <a16:creationId xmlns:a16="http://schemas.microsoft.com/office/drawing/2014/main" id="{3B8CCA25-2B31-2968-2941-F500DFFAD78F}"/>
              </a:ext>
            </a:extLst>
          </p:cNvPr>
          <p:cNvSpPr>
            <a:spLocks noGrp="1"/>
          </p:cNvSpPr>
          <p:nvPr>
            <p:ph type="subTitle" idx="1"/>
          </p:nvPr>
        </p:nvSpPr>
        <p:spPr>
          <a:xfrm>
            <a:off x="138545" y="3911793"/>
            <a:ext cx="7008210" cy="1655762"/>
          </a:xfrm>
        </p:spPr>
        <p:txBody>
          <a:bodyPr>
            <a:normAutofit/>
          </a:bodyPr>
          <a:lstStyle/>
          <a:p>
            <a:r>
              <a:rPr lang="en-US" sz="4000" i="1" dirty="0">
                <a:solidFill>
                  <a:schemeClr val="bg1"/>
                </a:solidFill>
                <a:latin typeface="Franklin Gothic Book" panose="020B0503020102020204" pitchFamily="34" charset="0"/>
              </a:rPr>
              <a:t>Hebrews 5:14-6:3, 12:12-13</a:t>
            </a:r>
          </a:p>
        </p:txBody>
      </p:sp>
      <p:pic>
        <p:nvPicPr>
          <p:cNvPr id="4" name="Picture 2" descr="view of two persons hands">
            <a:extLst>
              <a:ext uri="{FF2B5EF4-FFF2-40B4-BE49-F238E27FC236}">
                <a16:creationId xmlns:a16="http://schemas.microsoft.com/office/drawing/2014/main" id="{0C8C7D3B-D2DD-0D3E-7C8A-E7B77214718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959" r="4269"/>
          <a:stretch/>
        </p:blipFill>
        <p:spPr bwMode="auto">
          <a:xfrm>
            <a:off x="7321616" y="0"/>
            <a:ext cx="4870384"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485057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768FE-6548-BC16-2A90-4D128AE38F77}"/>
              </a:ext>
            </a:extLst>
          </p:cNvPr>
          <p:cNvSpPr>
            <a:spLocks noGrp="1"/>
          </p:cNvSpPr>
          <p:nvPr>
            <p:ph type="ctrTitle"/>
          </p:nvPr>
        </p:nvSpPr>
        <p:spPr>
          <a:xfrm>
            <a:off x="138545" y="1598763"/>
            <a:ext cx="7104463" cy="2030930"/>
          </a:xfrm>
        </p:spPr>
        <p:txBody>
          <a:bodyPr>
            <a:normAutofit fontScale="90000"/>
          </a:bodyPr>
          <a:lstStyle/>
          <a:p>
            <a:r>
              <a:rPr lang="en-US" sz="8800" dirty="0">
                <a:solidFill>
                  <a:schemeClr val="bg1"/>
                </a:solidFill>
                <a:latin typeface="Franklin Gothic Book" panose="020B0503020102020204" pitchFamily="34" charset="0"/>
              </a:rPr>
              <a:t>Serve Deliberately </a:t>
            </a:r>
          </a:p>
        </p:txBody>
      </p:sp>
      <p:sp>
        <p:nvSpPr>
          <p:cNvPr id="3" name="Subtitle 2">
            <a:extLst>
              <a:ext uri="{FF2B5EF4-FFF2-40B4-BE49-F238E27FC236}">
                <a16:creationId xmlns:a16="http://schemas.microsoft.com/office/drawing/2014/main" id="{3B8CCA25-2B31-2968-2941-F500DFFAD78F}"/>
              </a:ext>
            </a:extLst>
          </p:cNvPr>
          <p:cNvSpPr>
            <a:spLocks noGrp="1"/>
          </p:cNvSpPr>
          <p:nvPr>
            <p:ph type="subTitle" idx="1"/>
          </p:nvPr>
        </p:nvSpPr>
        <p:spPr>
          <a:xfrm>
            <a:off x="138545" y="3911793"/>
            <a:ext cx="7008210" cy="1655762"/>
          </a:xfrm>
        </p:spPr>
        <p:txBody>
          <a:bodyPr>
            <a:normAutofit/>
          </a:bodyPr>
          <a:lstStyle/>
          <a:p>
            <a:r>
              <a:rPr lang="en-US" sz="4000" i="1" dirty="0">
                <a:solidFill>
                  <a:schemeClr val="bg1"/>
                </a:solidFill>
                <a:latin typeface="Franklin Gothic Book" panose="020B0503020102020204" pitchFamily="34" charset="0"/>
              </a:rPr>
              <a:t>Hebrews 10:19-25</a:t>
            </a:r>
          </a:p>
        </p:txBody>
      </p:sp>
      <p:pic>
        <p:nvPicPr>
          <p:cNvPr id="4" name="Picture 2" descr="view of two persons hands">
            <a:extLst>
              <a:ext uri="{FF2B5EF4-FFF2-40B4-BE49-F238E27FC236}">
                <a16:creationId xmlns:a16="http://schemas.microsoft.com/office/drawing/2014/main" id="{0C8C7D3B-D2DD-0D3E-7C8A-E7B77214718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959" r="4269"/>
          <a:stretch/>
        </p:blipFill>
        <p:spPr bwMode="auto">
          <a:xfrm>
            <a:off x="7321616" y="0"/>
            <a:ext cx="4870384"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2248670"/>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768FE-6548-BC16-2A90-4D128AE38F77}"/>
              </a:ext>
            </a:extLst>
          </p:cNvPr>
          <p:cNvSpPr>
            <a:spLocks noGrp="1"/>
          </p:cNvSpPr>
          <p:nvPr>
            <p:ph type="ctrTitle"/>
          </p:nvPr>
        </p:nvSpPr>
        <p:spPr>
          <a:xfrm>
            <a:off x="138545" y="1598763"/>
            <a:ext cx="7104463" cy="2030930"/>
          </a:xfrm>
        </p:spPr>
        <p:txBody>
          <a:bodyPr>
            <a:normAutofit fontScale="90000"/>
          </a:bodyPr>
          <a:lstStyle/>
          <a:p>
            <a:r>
              <a:rPr lang="en-US" sz="8800" dirty="0">
                <a:solidFill>
                  <a:schemeClr val="bg1"/>
                </a:solidFill>
                <a:latin typeface="Franklin Gothic Book" panose="020B0503020102020204" pitchFamily="34" charset="0"/>
              </a:rPr>
              <a:t>Reflect Reverently </a:t>
            </a:r>
          </a:p>
        </p:txBody>
      </p:sp>
      <p:sp>
        <p:nvSpPr>
          <p:cNvPr id="3" name="Subtitle 2">
            <a:extLst>
              <a:ext uri="{FF2B5EF4-FFF2-40B4-BE49-F238E27FC236}">
                <a16:creationId xmlns:a16="http://schemas.microsoft.com/office/drawing/2014/main" id="{3B8CCA25-2B31-2968-2941-F500DFFAD78F}"/>
              </a:ext>
            </a:extLst>
          </p:cNvPr>
          <p:cNvSpPr>
            <a:spLocks noGrp="1"/>
          </p:cNvSpPr>
          <p:nvPr>
            <p:ph type="subTitle" idx="1"/>
          </p:nvPr>
        </p:nvSpPr>
        <p:spPr>
          <a:xfrm>
            <a:off x="138545" y="3911793"/>
            <a:ext cx="7008210" cy="1655762"/>
          </a:xfrm>
        </p:spPr>
        <p:txBody>
          <a:bodyPr>
            <a:normAutofit/>
          </a:bodyPr>
          <a:lstStyle/>
          <a:p>
            <a:r>
              <a:rPr lang="en-US" sz="4000" i="1" dirty="0">
                <a:solidFill>
                  <a:schemeClr val="bg1"/>
                </a:solidFill>
                <a:latin typeface="Franklin Gothic Book" panose="020B0503020102020204" pitchFamily="34" charset="0"/>
              </a:rPr>
              <a:t>Hebrews 12:25-29</a:t>
            </a:r>
          </a:p>
        </p:txBody>
      </p:sp>
      <p:pic>
        <p:nvPicPr>
          <p:cNvPr id="4" name="Picture 2" descr="view of two persons hands">
            <a:extLst>
              <a:ext uri="{FF2B5EF4-FFF2-40B4-BE49-F238E27FC236}">
                <a16:creationId xmlns:a16="http://schemas.microsoft.com/office/drawing/2014/main" id="{0C8C7D3B-D2DD-0D3E-7C8A-E7B77214718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959" r="4269"/>
          <a:stretch/>
        </p:blipFill>
        <p:spPr bwMode="auto">
          <a:xfrm>
            <a:off x="7321616" y="0"/>
            <a:ext cx="4870384"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3495007"/>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4404-601A-A6E7-4248-4269514202A3}"/>
              </a:ext>
            </a:extLst>
          </p:cNvPr>
          <p:cNvSpPr>
            <a:spLocks noGrp="1"/>
          </p:cNvSpPr>
          <p:nvPr>
            <p:ph type="ctrTitle"/>
          </p:nvPr>
        </p:nvSpPr>
        <p:spPr>
          <a:xfrm>
            <a:off x="1524000" y="1528763"/>
            <a:ext cx="9144000" cy="2387600"/>
          </a:xfrm>
        </p:spPr>
        <p:txBody>
          <a:bodyPr>
            <a:noAutofit/>
          </a:bodyPr>
          <a:lstStyle/>
          <a:p>
            <a:r>
              <a:rPr lang="en-US" sz="3000" b="1" i="0" baseline="30000" dirty="0">
                <a:solidFill>
                  <a:schemeClr val="bg1"/>
                </a:solidFill>
                <a:effectLst/>
                <a:latin typeface="+mn-lt"/>
              </a:rPr>
              <a:t>20 </a:t>
            </a:r>
            <a:r>
              <a:rPr lang="en-US" sz="3000" b="0" i="0" dirty="0">
                <a:solidFill>
                  <a:schemeClr val="bg1"/>
                </a:solidFill>
                <a:effectLst/>
                <a:latin typeface="+mn-lt"/>
              </a:rPr>
              <a:t>Now may the God of peace, who brought up from the dead the great Shepherd of the sheep through the blood of the eternal covenant, </a:t>
            </a:r>
            <a:r>
              <a:rPr lang="en-US" sz="3000" b="0" i="1" dirty="0">
                <a:solidFill>
                  <a:schemeClr val="bg1"/>
                </a:solidFill>
                <a:effectLst/>
                <a:latin typeface="+mn-lt"/>
              </a:rPr>
              <a:t>that is</a:t>
            </a:r>
            <a:r>
              <a:rPr lang="en-US" sz="3000" b="0" i="0" dirty="0">
                <a:solidFill>
                  <a:schemeClr val="bg1"/>
                </a:solidFill>
                <a:effectLst/>
                <a:latin typeface="+mn-lt"/>
              </a:rPr>
              <a:t>, Jesus our Lord, </a:t>
            </a:r>
            <a:r>
              <a:rPr lang="en-US" sz="3000" b="1" i="0" baseline="30000" dirty="0">
                <a:solidFill>
                  <a:schemeClr val="bg1"/>
                </a:solidFill>
                <a:effectLst/>
                <a:latin typeface="+mn-lt"/>
              </a:rPr>
              <a:t>21 </a:t>
            </a:r>
            <a:r>
              <a:rPr lang="en-US" sz="3000" b="0" i="0" dirty="0">
                <a:solidFill>
                  <a:schemeClr val="bg1"/>
                </a:solidFill>
                <a:effectLst/>
                <a:latin typeface="+mn-lt"/>
              </a:rPr>
              <a:t>equip you in every good thing to do His will, working in us that which is pleasing in His sight, through Jesus Christ, to whom </a:t>
            </a:r>
            <a:r>
              <a:rPr lang="en-US" sz="3000" b="0" i="1" dirty="0">
                <a:solidFill>
                  <a:schemeClr val="bg1"/>
                </a:solidFill>
                <a:effectLst/>
                <a:latin typeface="+mn-lt"/>
              </a:rPr>
              <a:t>be</a:t>
            </a:r>
            <a:r>
              <a:rPr lang="en-US" sz="3000" b="0" i="0" dirty="0">
                <a:solidFill>
                  <a:schemeClr val="bg1"/>
                </a:solidFill>
                <a:effectLst/>
                <a:latin typeface="+mn-lt"/>
              </a:rPr>
              <a:t> the glory forever and ever. Amen.</a:t>
            </a:r>
            <a:endParaRPr lang="en-US" sz="3000" dirty="0">
              <a:solidFill>
                <a:schemeClr val="bg1"/>
              </a:solidFill>
              <a:latin typeface="+mn-lt"/>
            </a:endParaRPr>
          </a:p>
        </p:txBody>
      </p:sp>
      <p:sp>
        <p:nvSpPr>
          <p:cNvPr id="3" name="Subtitle 2">
            <a:extLst>
              <a:ext uri="{FF2B5EF4-FFF2-40B4-BE49-F238E27FC236}">
                <a16:creationId xmlns:a16="http://schemas.microsoft.com/office/drawing/2014/main" id="{4BDAD795-2ED9-FA74-6239-F4C35C546E6B}"/>
              </a:ext>
            </a:extLst>
          </p:cNvPr>
          <p:cNvSpPr>
            <a:spLocks noGrp="1"/>
          </p:cNvSpPr>
          <p:nvPr>
            <p:ph type="subTitle" idx="1"/>
          </p:nvPr>
        </p:nvSpPr>
        <p:spPr>
          <a:xfrm>
            <a:off x="1524000" y="4747347"/>
            <a:ext cx="9144000" cy="1655762"/>
          </a:xfrm>
        </p:spPr>
        <p:txBody>
          <a:bodyPr>
            <a:normAutofit/>
          </a:bodyPr>
          <a:lstStyle/>
          <a:p>
            <a:r>
              <a:rPr lang="en-US" sz="3200" dirty="0">
                <a:solidFill>
                  <a:schemeClr val="bg1"/>
                </a:solidFill>
              </a:rPr>
              <a:t>Hebrews 13:20-21  NASB2020</a:t>
            </a:r>
          </a:p>
        </p:txBody>
      </p:sp>
    </p:spTree>
    <p:extLst>
      <p:ext uri="{BB962C8B-B14F-4D97-AF65-F5344CB8AC3E}">
        <p14:creationId xmlns:p14="http://schemas.microsoft.com/office/powerpoint/2010/main" val="3179469175"/>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112</Words>
  <Application>Microsoft Office PowerPoint</Application>
  <PresentationFormat>Widescreen</PresentationFormat>
  <Paragraphs>14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Franklin Gothic Book</vt:lpstr>
      <vt:lpstr>Office Theme</vt:lpstr>
      <vt:lpstr>PowerPoint Presentation</vt:lpstr>
      <vt:lpstr>How the Weak Become Strong</vt:lpstr>
      <vt:lpstr>Listen Closely </vt:lpstr>
      <vt:lpstr>Open Your Heart </vt:lpstr>
      <vt:lpstr>Train &amp; Strain to Maturity </vt:lpstr>
      <vt:lpstr>Serve Deliberately </vt:lpstr>
      <vt:lpstr>Reflect Reverently </vt:lpstr>
      <vt:lpstr>20 Now may the God of peace, who brought up from the dead the great Shepherd of the sheep through the blood of the eternal covenant, that is, Jesus our Lord, 21 equip you in every good thing to do His will, working in us that which is pleasing in His sight, through Jesus Christ, to whom be the glory forever and ever. Amen.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Emerson Brown</dc:creator>
  <cp:lastModifiedBy>Emerson Brown</cp:lastModifiedBy>
  <cp:revision>1</cp:revision>
  <dcterms:created xsi:type="dcterms:W3CDTF">2024-03-10T19:18:09Z</dcterms:created>
  <dcterms:modified xsi:type="dcterms:W3CDTF">2024-03-10T19:28:05Z</dcterms:modified>
</cp:coreProperties>
</file>