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sldIdLst>
    <p:sldId id="265" r:id="rId3"/>
    <p:sldId id="256" r:id="rId4"/>
    <p:sldId id="257" r:id="rId5"/>
    <p:sldId id="268" r:id="rId6"/>
    <p:sldId id="258" r:id="rId7"/>
    <p:sldId id="259" r:id="rId8"/>
    <p:sldId id="260" r:id="rId9"/>
    <p:sldId id="267" r:id="rId10"/>
    <p:sldId id="261" r:id="rId11"/>
    <p:sldId id="262" r:id="rId12"/>
    <p:sldId id="263" r:id="rId13"/>
    <p:sldId id="264" r:id="rId14"/>
    <p:sldId id="266" r:id="rId15"/>
  </p:sldIdLst>
  <p:sldSz cx="9144000" cy="5143500" type="screen16x9"/>
  <p:notesSz cx="6858000" cy="9144000"/>
  <p:embeddedFontLst>
    <p:embeddedFont>
      <p:font typeface="Wingdings 2" panose="05020102010507070707" pitchFamily="18" charset="2"/>
      <p:regular r:id="rId16"/>
    </p:embeddedFont>
    <p:embeddedFont>
      <p:font typeface="Georgia" panose="02040502050405020303" pitchFamily="18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410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5480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3126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424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8201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61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18C1F-9451-4C36-A373-4E419AADF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15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6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2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65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3750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725976-E363-4F4A-9A8F-12B6C92E7EA5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725976-E363-4F4A-9A8F-12B6C92E7EA5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E18C1F-9451-4C36-A373-4E419AADF715}" type="slidenum">
              <a:rPr lang="en-US" smtClean="0">
                <a:solidFill>
                  <a:srgbClr val="0C0C0C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0C0C0C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446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70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These Three are Distinct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598164"/>
          </a:xfrm>
        </p:spPr>
        <p:txBody>
          <a:bodyPr>
            <a:normAutofit fontScale="92500" lnSpcReduction="20000"/>
          </a:bodyPr>
          <a:lstStyle/>
          <a:p>
            <a:r>
              <a:rPr lang="en-US" sz="2900" b="1" dirty="0"/>
              <a:t>Three separate persons </a:t>
            </a:r>
          </a:p>
          <a:p>
            <a:pPr lvl="1"/>
            <a:r>
              <a:rPr lang="en-US" sz="2400" dirty="0"/>
              <a:t>Matthew 3:16-17; John 14:16</a:t>
            </a:r>
          </a:p>
          <a:p>
            <a:endParaRPr lang="en-US" sz="2000" dirty="0"/>
          </a:p>
          <a:p>
            <a:r>
              <a:rPr lang="en-US" sz="2900" b="1" dirty="0"/>
              <a:t>Equal in nature, but different in role</a:t>
            </a:r>
          </a:p>
          <a:p>
            <a:pPr lvl="1"/>
            <a:r>
              <a:rPr lang="en-US" sz="2400" dirty="0"/>
              <a:t>Jesus: submissive but equal to Father (John 14:28; 5:18)</a:t>
            </a:r>
          </a:p>
          <a:p>
            <a:pPr lvl="1"/>
            <a:endParaRPr lang="en-US" sz="2000" dirty="0"/>
          </a:p>
          <a:p>
            <a:r>
              <a:rPr lang="en-US" sz="2900" b="1" dirty="0"/>
              <a:t>Three involved in accomplishing salvation</a:t>
            </a:r>
          </a:p>
          <a:p>
            <a:pPr lvl="1"/>
            <a:r>
              <a:rPr lang="en-US" sz="2400" dirty="0"/>
              <a:t>Father planned (Ephesians 1:3-4)</a:t>
            </a:r>
          </a:p>
          <a:p>
            <a:pPr lvl="1"/>
            <a:r>
              <a:rPr lang="en-US" sz="2400" dirty="0"/>
              <a:t>Jesus sacrificed (Ephesians 1:7)</a:t>
            </a:r>
          </a:p>
          <a:p>
            <a:pPr lvl="1"/>
            <a:r>
              <a:rPr lang="en-US" sz="2400" dirty="0"/>
              <a:t>Holy Spirit sealed (Ephesians 1:13)</a:t>
            </a:r>
          </a:p>
        </p:txBody>
      </p:sp>
    </p:spTree>
    <p:extLst>
      <p:ext uri="{BB962C8B-B14F-4D97-AF65-F5344CB8AC3E}">
        <p14:creationId xmlns:p14="http://schemas.microsoft.com/office/powerpoint/2010/main" val="373093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598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200" b="1" dirty="0"/>
              <a:t>If there is only one God and the three are spoken of as equally God while distinct persons, what other conclusion can we draw than the Trinity? </a:t>
            </a:r>
          </a:p>
        </p:txBody>
      </p:sp>
    </p:spTree>
    <p:extLst>
      <p:ext uri="{BB962C8B-B14F-4D97-AF65-F5344CB8AC3E}">
        <p14:creationId xmlns:p14="http://schemas.microsoft.com/office/powerpoint/2010/main" val="326012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26136"/>
            <a:ext cx="88392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How Should This Change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598164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Cause us to worship God as deserving all honor (Revelation 5:11-14)</a:t>
            </a:r>
          </a:p>
          <a:p>
            <a:endParaRPr lang="en-US" sz="2800" b="1" dirty="0"/>
          </a:p>
          <a:p>
            <a:r>
              <a:rPr lang="en-US" sz="2800" b="1" dirty="0"/>
              <a:t>Teach us to strive for unity among brethren (John 17:21, 23)</a:t>
            </a:r>
          </a:p>
          <a:p>
            <a:endParaRPr lang="en-US" sz="2800" b="1" dirty="0"/>
          </a:p>
          <a:p>
            <a:r>
              <a:rPr lang="en-US" sz="2800" b="1" dirty="0"/>
              <a:t>Solidify our faith in Jesus our God and Savior (John 20:30-31)</a:t>
            </a:r>
          </a:p>
        </p:txBody>
      </p:sp>
    </p:spTree>
    <p:extLst>
      <p:ext uri="{BB962C8B-B14F-4D97-AF65-F5344CB8AC3E}">
        <p14:creationId xmlns:p14="http://schemas.microsoft.com/office/powerpoint/2010/main" val="146929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study of the trinity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750"/>
            <a:ext cx="8229600" cy="131445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1">
                    <a:lumMod val="75000"/>
                  </a:schemeClr>
                </a:solidFill>
              </a:rPr>
              <a:t>One God, Three Persons </a:t>
            </a:r>
          </a:p>
        </p:txBody>
      </p:sp>
      <p:pic>
        <p:nvPicPr>
          <p:cNvPr id="2050" name="Picture 2" descr="http://www.trinitybaptisthanover.org/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47950"/>
            <a:ext cx="2216150" cy="2006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9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/>
              <a:t>What is the Trinity?</a:t>
            </a:r>
          </a:p>
          <a:p>
            <a:pPr lvl="1"/>
            <a:r>
              <a:rPr lang="en-US" dirty="0"/>
              <a:t>Only one God, but He exists in three distinct persons, each equal in divine nature: Father, Son, Holy Spirit</a:t>
            </a:r>
          </a:p>
          <a:p>
            <a:pPr lvl="1"/>
            <a:r>
              <a:rPr lang="en-US" dirty="0"/>
              <a:t>United under one “name” (i.e. Yahweh)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673" y="3028950"/>
            <a:ext cx="7848600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“…baptizing them in the </a:t>
            </a:r>
            <a:r>
              <a:rPr lang="en-US" sz="2400" b="1" dirty="0">
                <a:solidFill>
                  <a:srgbClr val="FFFF00"/>
                </a:solidFill>
              </a:rPr>
              <a:t>name</a:t>
            </a:r>
            <a:r>
              <a:rPr lang="en-US" sz="2400" b="1" dirty="0">
                <a:solidFill>
                  <a:schemeClr val="bg1"/>
                </a:solidFill>
              </a:rPr>
              <a:t> of the Father and the Son and the Holy Spirit…” </a:t>
            </a:r>
            <a:r>
              <a:rPr lang="en-US" sz="2400" dirty="0">
                <a:solidFill>
                  <a:schemeClr val="bg1"/>
                </a:solidFill>
              </a:rPr>
              <a:t>(Matthew 28:19) </a:t>
            </a:r>
          </a:p>
        </p:txBody>
      </p:sp>
    </p:spTree>
    <p:extLst>
      <p:ext uri="{BB962C8B-B14F-4D97-AF65-F5344CB8AC3E}">
        <p14:creationId xmlns:p14="http://schemas.microsoft.com/office/powerpoint/2010/main" val="25748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http://www.gotquestions.org/img/trinity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655"/>
            <a:ext cx="5181600" cy="5050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8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b="1" dirty="0"/>
              <a:t>What is the Trinity?</a:t>
            </a:r>
          </a:p>
          <a:p>
            <a:endParaRPr lang="en-US" sz="2400" b="1" dirty="0"/>
          </a:p>
          <a:p>
            <a:r>
              <a:rPr lang="en-US" sz="2400" b="1" dirty="0"/>
              <a:t>Why is the Trinity important? </a:t>
            </a:r>
          </a:p>
          <a:p>
            <a:pPr lvl="1"/>
            <a:r>
              <a:rPr lang="en-US" dirty="0"/>
              <a:t>Gives God His due honor (Jesus &amp; Holy Spirit) </a:t>
            </a:r>
          </a:p>
          <a:p>
            <a:pPr lvl="1"/>
            <a:r>
              <a:rPr lang="en-US" dirty="0"/>
              <a:t>This is the foundation of the gospel’s authority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3562350"/>
            <a:ext cx="7848600" cy="8309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“…baptizing them in the name of the Father and the Son and the Holy Spirit…” </a:t>
            </a:r>
            <a:r>
              <a:rPr lang="en-US" sz="2400" dirty="0">
                <a:solidFill>
                  <a:schemeClr val="bg1"/>
                </a:solidFill>
              </a:rPr>
              <a:t>(Matthew 28:19) </a:t>
            </a:r>
          </a:p>
        </p:txBody>
      </p:sp>
    </p:spTree>
    <p:extLst>
      <p:ext uri="{BB962C8B-B14F-4D97-AF65-F5344CB8AC3E}">
        <p14:creationId xmlns:p14="http://schemas.microsoft.com/office/powerpoint/2010/main" val="29070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636264"/>
          </a:xfrm>
        </p:spPr>
        <p:txBody>
          <a:bodyPr>
            <a:normAutofit/>
          </a:bodyPr>
          <a:lstStyle/>
          <a:p>
            <a:r>
              <a:rPr lang="en-US" sz="2400" b="1" dirty="0"/>
              <a:t>What is the Trinity?</a:t>
            </a:r>
          </a:p>
          <a:p>
            <a:endParaRPr lang="en-US" sz="2400" b="1" dirty="0"/>
          </a:p>
          <a:p>
            <a:r>
              <a:rPr lang="en-US" sz="2400" b="1" dirty="0"/>
              <a:t>Why is the Trinity important?</a:t>
            </a:r>
          </a:p>
          <a:p>
            <a:endParaRPr lang="en-US" sz="2400" b="1" dirty="0"/>
          </a:p>
          <a:p>
            <a:r>
              <a:rPr lang="en-US" sz="2400" b="1" dirty="0"/>
              <a:t>Can we understand the Trinity? </a:t>
            </a:r>
          </a:p>
          <a:p>
            <a:pPr lvl="1"/>
            <a:r>
              <a:rPr lang="en-US" dirty="0"/>
              <a:t>No perfect analogy</a:t>
            </a:r>
          </a:p>
          <a:p>
            <a:pPr lvl="1"/>
            <a:r>
              <a:rPr lang="en-US" dirty="0"/>
              <a:t>The question is not, </a:t>
            </a:r>
            <a:r>
              <a:rPr lang="en-US" i="1" dirty="0"/>
              <a:t>“Can we fully understand it?” </a:t>
            </a:r>
            <a:r>
              <a:rPr lang="en-US" dirty="0"/>
              <a:t>but, </a:t>
            </a:r>
            <a:r>
              <a:rPr lang="en-US" b="1" i="1" dirty="0"/>
              <a:t>“</a:t>
            </a:r>
            <a:r>
              <a:rPr lang="en-US" b="1" i="1" u="sng" dirty="0"/>
              <a:t>Does the Bible teach it?</a:t>
            </a:r>
            <a:r>
              <a:rPr lang="en-US" b="1" i="1" dirty="0"/>
              <a:t>” </a:t>
            </a:r>
            <a:r>
              <a:rPr lang="en-US" b="1" i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958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Roadmap: Three “Steps”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2000" b="1" dirty="0"/>
          </a:p>
          <a:p>
            <a:pPr algn="ctr"/>
            <a:r>
              <a:rPr lang="en-US" sz="2800" b="1" dirty="0"/>
              <a:t>There is only one God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/>
              <a:t>The Father, Son, and Holy Spirit                               are equally God</a:t>
            </a:r>
          </a:p>
          <a:p>
            <a:pPr lvl="1" algn="ctr"/>
            <a:endParaRPr lang="en-US" sz="2800" dirty="0"/>
          </a:p>
          <a:p>
            <a:pPr algn="ctr"/>
            <a:r>
              <a:rPr lang="en-US" sz="2800" b="1" dirty="0"/>
              <a:t>While one, these three are distinct Persons</a:t>
            </a:r>
          </a:p>
          <a:p>
            <a:pPr algn="ctr"/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820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9936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There is Only One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Affirmed throughout the Bible</a:t>
            </a:r>
          </a:p>
          <a:p>
            <a:pPr lvl="1"/>
            <a:r>
              <a:rPr lang="en-US" sz="2400" dirty="0"/>
              <a:t>Deuteronomy 6:4; Ephesians 4:6</a:t>
            </a:r>
          </a:p>
          <a:p>
            <a:endParaRPr lang="en-US" sz="2900" dirty="0"/>
          </a:p>
          <a:p>
            <a:r>
              <a:rPr lang="en-US" sz="2900" b="1" dirty="0"/>
              <a:t>Worshipping any other God is condemned </a:t>
            </a:r>
          </a:p>
          <a:p>
            <a:pPr lvl="1"/>
            <a:r>
              <a:rPr lang="en-US" sz="2400" dirty="0"/>
              <a:t>Exodus 20:3; Romans 1:22-23</a:t>
            </a:r>
          </a:p>
          <a:p>
            <a:pPr lvl="1"/>
            <a:r>
              <a:rPr lang="en-US" sz="2400" dirty="0"/>
              <a:t>The Trinity is not “three gods” </a:t>
            </a:r>
          </a:p>
          <a:p>
            <a:pPr lvl="1"/>
            <a:endParaRPr lang="en-US" sz="2400" dirty="0"/>
          </a:p>
          <a:p>
            <a:r>
              <a:rPr lang="en-US" sz="2900" b="1" dirty="0"/>
              <a:t>Old Testament hints at God’s plurality </a:t>
            </a:r>
          </a:p>
          <a:p>
            <a:pPr lvl="1"/>
            <a:r>
              <a:rPr lang="en-US" sz="2400" dirty="0"/>
              <a:t>“Us” (Genesis 1:26-27; 3:22; 11:7)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3174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5750"/>
            <a:ext cx="8534400" cy="569214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These Three are Equally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598164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The Father </a:t>
            </a:r>
          </a:p>
          <a:p>
            <a:pPr lvl="1"/>
            <a:r>
              <a:rPr lang="en-US" sz="2400" dirty="0"/>
              <a:t>1 Corinthians 1:3; Ephesians 4:6</a:t>
            </a:r>
          </a:p>
          <a:p>
            <a:endParaRPr lang="en-US" sz="2000" dirty="0"/>
          </a:p>
          <a:p>
            <a:r>
              <a:rPr lang="en-US" sz="2900" b="1" dirty="0"/>
              <a:t>Jesus the Son </a:t>
            </a:r>
          </a:p>
          <a:p>
            <a:pPr lvl="1"/>
            <a:r>
              <a:rPr lang="en-US" sz="2400" dirty="0"/>
              <a:t>John 1:1-3; 10:33; 8:58; 20:28-29</a:t>
            </a:r>
          </a:p>
          <a:p>
            <a:pPr lvl="1"/>
            <a:r>
              <a:rPr lang="en-US" sz="2400" dirty="0"/>
              <a:t>“Fullness of deity”—Colossians 2:9</a:t>
            </a:r>
          </a:p>
          <a:p>
            <a:pPr lvl="1"/>
            <a:endParaRPr lang="en-US" sz="2000" dirty="0"/>
          </a:p>
          <a:p>
            <a:r>
              <a:rPr lang="en-US" sz="2900" b="1" dirty="0"/>
              <a:t>The Holy Spirit </a:t>
            </a:r>
          </a:p>
          <a:p>
            <a:pPr lvl="1"/>
            <a:r>
              <a:rPr lang="en-US" sz="2400" dirty="0"/>
              <a:t>Acts 5:3-4</a:t>
            </a:r>
          </a:p>
          <a:p>
            <a:pPr lvl="1"/>
            <a:r>
              <a:rPr lang="en-US" sz="2400" dirty="0"/>
              <a:t>Qualities of deity—Hebrews 9:14; Psalm 139:7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55286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3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C00000"/>
      </a:accent1>
      <a:accent2>
        <a:srgbClr val="9B2D1F"/>
      </a:accent2>
      <a:accent3>
        <a:srgbClr val="0C0C0C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13">
      <a:dk1>
        <a:sysClr val="windowText" lastClr="000000"/>
      </a:dk1>
      <a:lt1>
        <a:sysClr val="window" lastClr="FFFFFF"/>
      </a:lt1>
      <a:dk2>
        <a:srgbClr val="000000"/>
      </a:dk2>
      <a:lt2>
        <a:srgbClr val="E9E5DC"/>
      </a:lt2>
      <a:accent1>
        <a:srgbClr val="C00000"/>
      </a:accent1>
      <a:accent2>
        <a:srgbClr val="9B2D1F"/>
      </a:accent2>
      <a:accent3>
        <a:srgbClr val="0C0C0C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426</Words>
  <Application>Microsoft Office PowerPoint</Application>
  <PresentationFormat>On-screen Show (16:9)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Wingdings 2</vt:lpstr>
      <vt:lpstr>Georgia</vt:lpstr>
      <vt:lpstr>Wingdings</vt:lpstr>
      <vt:lpstr>Civic</vt:lpstr>
      <vt:lpstr>1_Civic</vt:lpstr>
      <vt:lpstr>PowerPoint Presentation</vt:lpstr>
      <vt:lpstr>One God, Three Persons </vt:lpstr>
      <vt:lpstr>Introduction </vt:lpstr>
      <vt:lpstr>PowerPoint Presentation</vt:lpstr>
      <vt:lpstr>Introduction </vt:lpstr>
      <vt:lpstr>Introduction </vt:lpstr>
      <vt:lpstr>Roadmap: Three “Steps”</vt:lpstr>
      <vt:lpstr>There is Only One God</vt:lpstr>
      <vt:lpstr>These Three are Equally God</vt:lpstr>
      <vt:lpstr>These Three are Distinct</vt:lpstr>
      <vt:lpstr>Conclusion </vt:lpstr>
      <vt:lpstr>How Should This Change Me?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God, Three Persons</dc:title>
  <dc:creator>Emerson</dc:creator>
  <cp:lastModifiedBy>Emerson Brown</cp:lastModifiedBy>
  <cp:revision>17</cp:revision>
  <dcterms:created xsi:type="dcterms:W3CDTF">2016-02-28T02:19:30Z</dcterms:created>
  <dcterms:modified xsi:type="dcterms:W3CDTF">2018-05-19T20:30:39Z</dcterms:modified>
</cp:coreProperties>
</file>