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FED1-2A33-40F7-BDB5-7089C60B4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FEDF-8171-4772-8086-846FF8E22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6BAED-2664-4857-B588-65A98346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57A49-7D72-4268-BD69-07165DB7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0B59-E627-4491-B104-45FF4FF2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E0E0-750E-4C5C-B375-EA7D69A7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D4C45-3D5A-4E2B-A03E-B625D8755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EFD0C-F6E9-4664-AF34-D831499F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54709-E611-4340-960C-662D99C0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92F14-0BDC-4AAF-B038-704E1E83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5105F-CCE9-4652-8A5E-AF4705010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4B7FB-830D-4626-9535-A1DF997DA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767E-E377-419D-A038-C6315664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C184F-D69D-4BA8-8CA3-E2D28995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4443-242A-4DC9-B2C4-A489DEF5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D4DC-0922-4D90-B95E-2549B54C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7DAA-3705-4F6C-B644-960423D1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46D22-B88D-44E5-ABE4-6BEE7FE2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1F224-024D-489D-8718-6CBE2BFD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1C257-C69A-4FD8-97B2-381FE4EA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A6EB-7928-49A4-9B61-8732786D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46661-4E9E-45DE-AA39-5791E98F1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501CD-9B75-4B98-9CA5-86EE24F8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9EDEA-4DD6-47A1-BCB1-12B57F1A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4063A-7054-42A5-8C82-FD5C0BA3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132E-735F-458F-9A60-C7BDFC69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46143-57A8-4F3B-B797-CC27B2F3D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C3ADD-D4D7-43BC-8F9A-9B87FCBF3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2DE8C-28E8-4BCD-BF9E-9AE6BA56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D6D65-FBA7-4BD7-9747-A70BDD5C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C9573-99BF-492C-884F-F7099C21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2065-1EFD-4E64-AB17-D3B4057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B3B27-8116-4023-87C8-4E3ADEB06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3BAEB-AD61-426E-97EE-B04B3C289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B9113-87CB-4485-A155-DF32BFC6D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65A6C-F06B-4357-A6BB-75224BE90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A9893-D7F0-4272-86B7-CB199E3C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05A58D-CD53-4749-90C2-33C658DB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B32D1-BCAA-4E4B-A1A1-8B98E645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27B5-4093-49F5-A361-F02D5F36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70F54-F308-4625-90B1-C7D37D6A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06BA1-8F26-4B0A-B65C-AA771032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30560-A7B8-4F46-8328-2D7B1F3D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8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31936-8185-4C49-A01E-FC4AB6B2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B9DA0-07FF-433A-BC99-3D4C0F0E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7F379-7AFD-4A1C-882E-892BAA58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3F1D-DE89-4740-920B-DD15C359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6AE6A-92DF-480F-B78C-66B45822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70FDC-8D98-468B-B291-3CB0B6B8D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520D1-4776-4C80-B75A-926F56D2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B55D-E5BF-4154-BF1C-1E0714ED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04F52-A07B-4F95-B4A7-4FAF57FC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267D-0322-4A40-A049-C3E0CC3B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E6F90-DF29-4232-B005-EDD8392F8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6EE7E-2DD1-4443-8E95-834DF3ACD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730CC-B40C-4FE4-AA0C-97B2A8F3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17017-0659-42BC-80FE-C9CD650E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2B2B6-5D45-4F37-9FFA-08E611C7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2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1B3DA-BF17-49FE-BC48-CAEC10EF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C6C9B-22BD-42D7-84BA-FF9A130FA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735AF-8C64-4DF1-93AD-A4CE10D98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A5BA-9494-4CE7-88F7-EAEEB74E0F9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2DF63-D480-43B4-AC0D-B1FD584B5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FFEC1-B30E-4FC4-9C70-67B21727D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2590-4C5B-4364-BF9B-C415B818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3A19-C5BB-4DD5-8A2D-6C7DE1A23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10A9A-CBAA-4E25-9FBC-590B93F91D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AC2F23-A2CE-47DD-82AB-7720072EDDB4}"/>
              </a:ext>
            </a:extLst>
          </p:cNvPr>
          <p:cNvSpPr/>
          <p:nvPr/>
        </p:nvSpPr>
        <p:spPr>
          <a:xfrm>
            <a:off x="140680" y="6555545"/>
            <a:ext cx="11901268" cy="18288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6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AD5D-0471-4908-A07C-C38EBA5F6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15455-20B6-41CA-832E-EB05C648C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24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3177F-E882-4FE5-991A-60BCCE77D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Jesus: God With Us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CDEC0F1-4B00-43D6-965D-B118022F5475}"/>
              </a:ext>
            </a:extLst>
          </p:cNvPr>
          <p:cNvSpPr txBox="1">
            <a:spLocks/>
          </p:cNvSpPr>
          <p:nvPr/>
        </p:nvSpPr>
        <p:spPr>
          <a:xfrm>
            <a:off x="0" y="2939791"/>
            <a:ext cx="12192000" cy="1331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Matthew 1</a:t>
            </a:r>
          </a:p>
        </p:txBody>
      </p:sp>
    </p:spTree>
    <p:extLst>
      <p:ext uri="{BB962C8B-B14F-4D97-AF65-F5344CB8AC3E}">
        <p14:creationId xmlns:p14="http://schemas.microsoft.com/office/powerpoint/2010/main" val="23011582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3177F-E882-4FE5-991A-60BCCE77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Jesus is King!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EEED6B-18EE-413B-AB31-65FDFC9BC3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  <a:alpha val="75000"/>
            </a:schemeClr>
          </a:solidFill>
        </p:spPr>
        <p:txBody>
          <a:bodyPr/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Jesus is fulfillment of prophecy—many Old Testament quotations (ex: Matthew 1:23)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“Kingdom of heaven” (parables—Matthew 13)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Earthly kings failed, but King Jesus will save (Jeremiah 22:30; 23:5-6; Matt. 16:18-19)</a:t>
            </a:r>
          </a:p>
          <a:p>
            <a:endParaRPr lang="en-US" b="1" dirty="0">
              <a:latin typeface="Bookman Old Style" panose="02050604050505020204" pitchFamily="18" charset="0"/>
            </a:endParaRPr>
          </a:p>
          <a:p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8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3177F-E882-4FE5-991A-60BCCE77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Jesus’ Kingdom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EEED6B-18EE-413B-AB31-65FDFC9BC3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  <a:alpha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For the poor and humble (Matthew 5:3; 18:3)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Seemingly insignificant, but grows to great heights (Matt. 13:31)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Led by a gentle, peaceful king (Matt. 21:5)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Victorious through death and resurrection! </a:t>
            </a:r>
          </a:p>
          <a:p>
            <a:endParaRPr lang="en-US" b="1" dirty="0">
              <a:latin typeface="Bookman Old Style" panose="02050604050505020204" pitchFamily="18" charset="0"/>
            </a:endParaRPr>
          </a:p>
          <a:p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02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3177F-E882-4FE5-991A-60BCCE77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7667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The Promised Christ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(Matthew 1:1-17)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EEED6B-18EE-413B-AB31-65FDFC9BC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186"/>
            <a:ext cx="10515600" cy="4351338"/>
          </a:xfrm>
          <a:solidFill>
            <a:schemeClr val="accent2">
              <a:lumMod val="40000"/>
              <a:lumOff val="60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“Son of Abraham”—Jesus fulfills the Seed Promise (Genesis 22:18)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“Son of David”—Jesus fulfills the King Promise (2 Samuel 7:12-16)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endParaRPr lang="en-US" b="1" dirty="0">
              <a:latin typeface="Bookman Old Style" panose="02050604050505020204" pitchFamily="18" charset="0"/>
            </a:endParaRPr>
          </a:p>
          <a:p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48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3177F-E882-4FE5-991A-60BCCE77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7667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The Promised Christ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(Matthew 1:1-17)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EEED6B-18EE-413B-AB31-65FDFC9BC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186"/>
            <a:ext cx="10515600" cy="4351338"/>
          </a:xfrm>
          <a:solidFill>
            <a:schemeClr val="accent2">
              <a:lumMod val="40000"/>
              <a:lumOff val="60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Four unlikely women: Tamar, Rahab, Ruth, Bathsheba (all associated with sexual sin?) 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The 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powerful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 hand of God—He accomplished this in unexpected ways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The </a:t>
            </a:r>
            <a:r>
              <a:rPr lang="en-US" sz="3200" b="1" u="sng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gracious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 hand of God—Jesus descended from sinners to save sinners (Matt. 1:21)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endParaRPr lang="en-US" b="1" dirty="0">
              <a:latin typeface="Bookman Old Style" panose="02050604050505020204" pitchFamily="18" charset="0"/>
            </a:endParaRPr>
          </a:p>
          <a:p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3177F-E882-4FE5-991A-60BCCE77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7667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The Promised Savior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(Matthew 1:18-25)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EEED6B-18EE-413B-AB31-65FDFC9BC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186"/>
            <a:ext cx="10515600" cy="4351338"/>
          </a:xfrm>
          <a:solidFill>
            <a:schemeClr val="accent2">
              <a:lumMod val="40000"/>
              <a:lumOff val="60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Virgin birth—Mary conceived by the Holy Spirit (vv. 18-20)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Purpose—“He will save His people from their sins” (v. 21; Matt. 9:2-8; 20:28; 26:28)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Identity—“God is with us!” (v. 22-25;                                 Isaiah 7:14; Matthew 28:20)</a:t>
            </a:r>
          </a:p>
          <a:p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endParaRPr lang="en-US" b="1" dirty="0">
              <a:latin typeface="Bookman Old Style" panose="02050604050505020204" pitchFamily="18" charset="0"/>
            </a:endParaRPr>
          </a:p>
          <a:p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66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256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Jesus: God With Us</vt:lpstr>
      <vt:lpstr>Jesus is King!</vt:lpstr>
      <vt:lpstr>Jesus’ Kingdom</vt:lpstr>
      <vt:lpstr>The Promised Christ (Matthew 1:1-17)</vt:lpstr>
      <vt:lpstr>The Promised Christ (Matthew 1:1-17)</vt:lpstr>
      <vt:lpstr>The Promised Savior (Matthew 1:18-25)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Emerson Brown</dc:creator>
  <cp:lastModifiedBy>Emerson Brown</cp:lastModifiedBy>
  <cp:revision>9</cp:revision>
  <dcterms:created xsi:type="dcterms:W3CDTF">2018-08-19T02:42:44Z</dcterms:created>
  <dcterms:modified xsi:type="dcterms:W3CDTF">2018-08-19T15:42:23Z</dcterms:modified>
</cp:coreProperties>
</file>