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E603B"/>
        </a:solidFill>
        <a:effectLst/>
        <a:uFillTx/>
        <a:latin typeface="American Typewriter"/>
        <a:ea typeface="American Typewriter"/>
        <a:cs typeface="American Typewriter"/>
        <a:sym typeface="American Typewriter"/>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E603B"/>
        </a:solidFill>
        <a:effectLst/>
        <a:uFillTx/>
        <a:latin typeface="American Typewriter"/>
        <a:ea typeface="American Typewriter"/>
        <a:cs typeface="American Typewriter"/>
        <a:sym typeface="American Typewriter"/>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E603B"/>
        </a:solidFill>
        <a:effectLst/>
        <a:uFillTx/>
        <a:latin typeface="American Typewriter"/>
        <a:ea typeface="American Typewriter"/>
        <a:cs typeface="American Typewriter"/>
        <a:sym typeface="American Typewriter"/>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E603B"/>
        </a:solidFill>
        <a:effectLst/>
        <a:uFillTx/>
        <a:latin typeface="American Typewriter"/>
        <a:ea typeface="American Typewriter"/>
        <a:cs typeface="American Typewriter"/>
        <a:sym typeface="American Typewriter"/>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E603B"/>
        </a:solidFill>
        <a:effectLst/>
        <a:uFillTx/>
        <a:latin typeface="American Typewriter"/>
        <a:ea typeface="American Typewriter"/>
        <a:cs typeface="American Typewriter"/>
        <a:sym typeface="American Typewriter"/>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E603B"/>
        </a:solidFill>
        <a:effectLst/>
        <a:uFillTx/>
        <a:latin typeface="American Typewriter"/>
        <a:ea typeface="American Typewriter"/>
        <a:cs typeface="American Typewriter"/>
        <a:sym typeface="American Typewriter"/>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E603B"/>
        </a:solidFill>
        <a:effectLst/>
        <a:uFillTx/>
        <a:latin typeface="American Typewriter"/>
        <a:ea typeface="American Typewriter"/>
        <a:cs typeface="American Typewriter"/>
        <a:sym typeface="American Typewriter"/>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E603B"/>
        </a:solidFill>
        <a:effectLst/>
        <a:uFillTx/>
        <a:latin typeface="American Typewriter"/>
        <a:ea typeface="American Typewriter"/>
        <a:cs typeface="American Typewriter"/>
        <a:sym typeface="American Typewriter"/>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E603B"/>
        </a:solidFill>
        <a:effectLst/>
        <a:uFillTx/>
        <a:latin typeface="American Typewriter"/>
        <a:ea typeface="American Typewriter"/>
        <a:cs typeface="American Typewriter"/>
        <a:sym typeface="American Typewrite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merican Typewriter"/>
          <a:ea typeface="American Typewriter"/>
          <a:cs typeface="American Typewriter"/>
        </a:font>
        <a:srgbClr val="6E603B"/>
      </a:tcTxStyle>
      <a:tcStyle>
        <a:tcBdr>
          <a:left>
            <a:ln w="12700" cap="flat">
              <a:solidFill>
                <a:srgbClr val="33446E"/>
              </a:solidFill>
              <a:prstDash val="solid"/>
              <a:round/>
            </a:ln>
          </a:left>
          <a:right>
            <a:ln w="12700" cap="flat">
              <a:solidFill>
                <a:srgbClr val="33446E"/>
              </a:solidFill>
              <a:prstDash val="solid"/>
              <a:round/>
            </a:ln>
          </a:right>
          <a:top>
            <a:ln w="12700" cap="flat">
              <a:solidFill>
                <a:srgbClr val="33446E"/>
              </a:solidFill>
              <a:prstDash val="solid"/>
              <a:round/>
            </a:ln>
          </a:top>
          <a:bottom>
            <a:ln w="12700" cap="flat">
              <a:solidFill>
                <a:srgbClr val="33446E"/>
              </a:solidFill>
              <a:prstDash val="solid"/>
              <a:round/>
            </a:ln>
          </a:bottom>
          <a:insideH>
            <a:ln w="12700" cap="flat">
              <a:solidFill>
                <a:srgbClr val="33446E"/>
              </a:solidFill>
              <a:prstDash val="solid"/>
              <a:round/>
            </a:ln>
          </a:insideH>
          <a:insideV>
            <a:ln w="12700" cap="flat">
              <a:solidFill>
                <a:srgbClr val="33446E"/>
              </a:solidFill>
              <a:prstDash val="solid"/>
              <a:round/>
            </a:ln>
          </a:insideV>
        </a:tcBdr>
        <a:fill>
          <a:solidFill>
            <a:srgbClr val="D7DDDE"/>
          </a:solidFill>
        </a:fill>
      </a:tcStyle>
    </a:wholeTbl>
    <a:band2H>
      <a:tcTxStyle b="def" i="def"/>
      <a:tcStyle>
        <a:tcBdr/>
        <a:fill>
          <a:solidFill>
            <a:srgbClr val="ECEFEF"/>
          </a:solidFill>
        </a:fill>
      </a:tcStyle>
    </a:band2H>
    <a:firstCol>
      <a:tcTxStyle b="on" i="off">
        <a:font>
          <a:latin typeface="American Typewriter"/>
          <a:ea typeface="American Typewriter"/>
          <a:cs typeface="American Typewriter"/>
        </a:font>
        <a:srgbClr val="33446E"/>
      </a:tcTxStyle>
      <a:tcStyle>
        <a:tcBdr>
          <a:left>
            <a:ln w="12700" cap="flat">
              <a:solidFill>
                <a:srgbClr val="33446E"/>
              </a:solidFill>
              <a:prstDash val="solid"/>
              <a:round/>
            </a:ln>
          </a:left>
          <a:right>
            <a:ln w="12700" cap="flat">
              <a:solidFill>
                <a:srgbClr val="33446E"/>
              </a:solidFill>
              <a:prstDash val="solid"/>
              <a:round/>
            </a:ln>
          </a:right>
          <a:top>
            <a:ln w="12700" cap="flat">
              <a:solidFill>
                <a:srgbClr val="33446E"/>
              </a:solidFill>
              <a:prstDash val="solid"/>
              <a:round/>
            </a:ln>
          </a:top>
          <a:bottom>
            <a:ln w="12700" cap="flat">
              <a:solidFill>
                <a:srgbClr val="33446E"/>
              </a:solidFill>
              <a:prstDash val="solid"/>
              <a:round/>
            </a:ln>
          </a:bottom>
          <a:insideH>
            <a:ln w="12700" cap="flat">
              <a:solidFill>
                <a:srgbClr val="33446E"/>
              </a:solidFill>
              <a:prstDash val="solid"/>
              <a:round/>
            </a:ln>
          </a:insideH>
          <a:insideV>
            <a:ln w="12700" cap="flat">
              <a:solidFill>
                <a:srgbClr val="33446E"/>
              </a:solidFill>
              <a:prstDash val="solid"/>
              <a:round/>
            </a:ln>
          </a:insideV>
        </a:tcBdr>
        <a:fill>
          <a:solidFill>
            <a:schemeClr val="accent1"/>
          </a:solidFill>
        </a:fill>
      </a:tcStyle>
    </a:firstCol>
    <a:lastRow>
      <a:tcTxStyle b="on" i="off">
        <a:font>
          <a:latin typeface="American Typewriter"/>
          <a:ea typeface="American Typewriter"/>
          <a:cs typeface="American Typewriter"/>
        </a:font>
        <a:srgbClr val="33446E"/>
      </a:tcTxStyle>
      <a:tcStyle>
        <a:tcBdr>
          <a:left>
            <a:ln w="12700" cap="flat">
              <a:solidFill>
                <a:srgbClr val="33446E"/>
              </a:solidFill>
              <a:prstDash val="solid"/>
              <a:round/>
            </a:ln>
          </a:left>
          <a:right>
            <a:ln w="12700" cap="flat">
              <a:solidFill>
                <a:srgbClr val="33446E"/>
              </a:solidFill>
              <a:prstDash val="solid"/>
              <a:round/>
            </a:ln>
          </a:right>
          <a:top>
            <a:ln w="38100" cap="flat">
              <a:solidFill>
                <a:srgbClr val="33446E"/>
              </a:solidFill>
              <a:prstDash val="solid"/>
              <a:round/>
            </a:ln>
          </a:top>
          <a:bottom>
            <a:ln w="12700" cap="flat">
              <a:solidFill>
                <a:srgbClr val="33446E"/>
              </a:solidFill>
              <a:prstDash val="solid"/>
              <a:round/>
            </a:ln>
          </a:bottom>
          <a:insideH>
            <a:ln w="12700" cap="flat">
              <a:solidFill>
                <a:srgbClr val="33446E"/>
              </a:solidFill>
              <a:prstDash val="solid"/>
              <a:round/>
            </a:ln>
          </a:insideH>
          <a:insideV>
            <a:ln w="12700" cap="flat">
              <a:solidFill>
                <a:srgbClr val="33446E"/>
              </a:solidFill>
              <a:prstDash val="solid"/>
              <a:round/>
            </a:ln>
          </a:insideV>
        </a:tcBdr>
        <a:fill>
          <a:solidFill>
            <a:schemeClr val="accent1"/>
          </a:solidFill>
        </a:fill>
      </a:tcStyle>
    </a:lastRow>
    <a:firstRow>
      <a:tcTxStyle b="on" i="off">
        <a:font>
          <a:latin typeface="American Typewriter"/>
          <a:ea typeface="American Typewriter"/>
          <a:cs typeface="American Typewriter"/>
        </a:font>
        <a:srgbClr val="33446E"/>
      </a:tcTxStyle>
      <a:tcStyle>
        <a:tcBdr>
          <a:left>
            <a:ln w="12700" cap="flat">
              <a:solidFill>
                <a:srgbClr val="33446E"/>
              </a:solidFill>
              <a:prstDash val="solid"/>
              <a:round/>
            </a:ln>
          </a:left>
          <a:right>
            <a:ln w="12700" cap="flat">
              <a:solidFill>
                <a:srgbClr val="33446E"/>
              </a:solidFill>
              <a:prstDash val="solid"/>
              <a:round/>
            </a:ln>
          </a:right>
          <a:top>
            <a:ln w="12700" cap="flat">
              <a:solidFill>
                <a:srgbClr val="33446E"/>
              </a:solidFill>
              <a:prstDash val="solid"/>
              <a:round/>
            </a:ln>
          </a:top>
          <a:bottom>
            <a:ln w="38100" cap="flat">
              <a:solidFill>
                <a:srgbClr val="33446E"/>
              </a:solidFill>
              <a:prstDash val="solid"/>
              <a:round/>
            </a:ln>
          </a:bottom>
          <a:insideH>
            <a:ln w="12700" cap="flat">
              <a:solidFill>
                <a:srgbClr val="33446E"/>
              </a:solidFill>
              <a:prstDash val="solid"/>
              <a:round/>
            </a:ln>
          </a:insideH>
          <a:insideV>
            <a:ln w="12700" cap="flat">
              <a:solidFill>
                <a:srgbClr val="33446E"/>
              </a:solidFill>
              <a:prstDash val="solid"/>
              <a:round/>
            </a:ln>
          </a:insideV>
        </a:tcBdr>
        <a:fill>
          <a:solidFill>
            <a:schemeClr val="accent1"/>
          </a:solidFill>
        </a:fill>
      </a:tcStyle>
    </a:firstRow>
  </a:tblStyle>
  <a:tblStyle styleId="{C7B018BB-80A7-4F77-B60F-C8B233D01FF8}" styleName="">
    <a:tblBg/>
    <a:wholeTbl>
      <a:tcTxStyle b="off" i="off">
        <a:font>
          <a:latin typeface="American Typewriter"/>
          <a:ea typeface="American Typewriter"/>
          <a:cs typeface="American Typewriter"/>
        </a:font>
        <a:srgbClr val="6E603B"/>
      </a:tcTxStyle>
      <a:tcStyle>
        <a:tcBdr>
          <a:left>
            <a:ln w="12700" cap="flat">
              <a:solidFill>
                <a:srgbClr val="33446E"/>
              </a:solidFill>
              <a:prstDash val="solid"/>
              <a:round/>
            </a:ln>
          </a:left>
          <a:right>
            <a:ln w="12700" cap="flat">
              <a:solidFill>
                <a:srgbClr val="33446E"/>
              </a:solidFill>
              <a:prstDash val="solid"/>
              <a:round/>
            </a:ln>
          </a:right>
          <a:top>
            <a:ln w="12700" cap="flat">
              <a:solidFill>
                <a:srgbClr val="33446E"/>
              </a:solidFill>
              <a:prstDash val="solid"/>
              <a:round/>
            </a:ln>
          </a:top>
          <a:bottom>
            <a:ln w="12700" cap="flat">
              <a:solidFill>
                <a:srgbClr val="33446E"/>
              </a:solidFill>
              <a:prstDash val="solid"/>
              <a:round/>
            </a:ln>
          </a:bottom>
          <a:insideH>
            <a:ln w="12700" cap="flat">
              <a:solidFill>
                <a:srgbClr val="33446E"/>
              </a:solidFill>
              <a:prstDash val="solid"/>
              <a:round/>
            </a:ln>
          </a:insideH>
          <a:insideV>
            <a:ln w="12700" cap="flat">
              <a:solidFill>
                <a:srgbClr val="33446E"/>
              </a:solidFill>
              <a:prstDash val="solid"/>
              <a:round/>
            </a:ln>
          </a:insideV>
        </a:tcBdr>
        <a:fill>
          <a:solidFill>
            <a:srgbClr val="ECE2D3"/>
          </a:solidFill>
        </a:fill>
      </a:tcStyle>
    </a:wholeTbl>
    <a:band2H>
      <a:tcTxStyle b="def" i="def"/>
      <a:tcStyle>
        <a:tcBdr/>
        <a:fill>
          <a:solidFill>
            <a:srgbClr val="F6F1EA"/>
          </a:solidFill>
        </a:fill>
      </a:tcStyle>
    </a:band2H>
    <a:firstCol>
      <a:tcTxStyle b="on" i="off">
        <a:font>
          <a:latin typeface="American Typewriter"/>
          <a:ea typeface="American Typewriter"/>
          <a:cs typeface="American Typewriter"/>
        </a:font>
        <a:srgbClr val="33446E"/>
      </a:tcTxStyle>
      <a:tcStyle>
        <a:tcBdr>
          <a:left>
            <a:ln w="12700" cap="flat">
              <a:solidFill>
                <a:srgbClr val="33446E"/>
              </a:solidFill>
              <a:prstDash val="solid"/>
              <a:round/>
            </a:ln>
          </a:left>
          <a:right>
            <a:ln w="12700" cap="flat">
              <a:solidFill>
                <a:srgbClr val="33446E"/>
              </a:solidFill>
              <a:prstDash val="solid"/>
              <a:round/>
            </a:ln>
          </a:right>
          <a:top>
            <a:ln w="12700" cap="flat">
              <a:solidFill>
                <a:srgbClr val="33446E"/>
              </a:solidFill>
              <a:prstDash val="solid"/>
              <a:round/>
            </a:ln>
          </a:top>
          <a:bottom>
            <a:ln w="12700" cap="flat">
              <a:solidFill>
                <a:srgbClr val="33446E"/>
              </a:solidFill>
              <a:prstDash val="solid"/>
              <a:round/>
            </a:ln>
          </a:bottom>
          <a:insideH>
            <a:ln w="12700" cap="flat">
              <a:solidFill>
                <a:srgbClr val="33446E"/>
              </a:solidFill>
              <a:prstDash val="solid"/>
              <a:round/>
            </a:ln>
          </a:insideH>
          <a:insideV>
            <a:ln w="12700" cap="flat">
              <a:solidFill>
                <a:srgbClr val="33446E"/>
              </a:solidFill>
              <a:prstDash val="solid"/>
              <a:round/>
            </a:ln>
          </a:insideV>
        </a:tcBdr>
        <a:fill>
          <a:solidFill>
            <a:schemeClr val="accent3"/>
          </a:solidFill>
        </a:fill>
      </a:tcStyle>
    </a:firstCol>
    <a:lastRow>
      <a:tcTxStyle b="on" i="off">
        <a:font>
          <a:latin typeface="American Typewriter"/>
          <a:ea typeface="American Typewriter"/>
          <a:cs typeface="American Typewriter"/>
        </a:font>
        <a:srgbClr val="33446E"/>
      </a:tcTxStyle>
      <a:tcStyle>
        <a:tcBdr>
          <a:left>
            <a:ln w="12700" cap="flat">
              <a:solidFill>
                <a:srgbClr val="33446E"/>
              </a:solidFill>
              <a:prstDash val="solid"/>
              <a:round/>
            </a:ln>
          </a:left>
          <a:right>
            <a:ln w="12700" cap="flat">
              <a:solidFill>
                <a:srgbClr val="33446E"/>
              </a:solidFill>
              <a:prstDash val="solid"/>
              <a:round/>
            </a:ln>
          </a:right>
          <a:top>
            <a:ln w="38100" cap="flat">
              <a:solidFill>
                <a:srgbClr val="33446E"/>
              </a:solidFill>
              <a:prstDash val="solid"/>
              <a:round/>
            </a:ln>
          </a:top>
          <a:bottom>
            <a:ln w="12700" cap="flat">
              <a:solidFill>
                <a:srgbClr val="33446E"/>
              </a:solidFill>
              <a:prstDash val="solid"/>
              <a:round/>
            </a:ln>
          </a:bottom>
          <a:insideH>
            <a:ln w="12700" cap="flat">
              <a:solidFill>
                <a:srgbClr val="33446E"/>
              </a:solidFill>
              <a:prstDash val="solid"/>
              <a:round/>
            </a:ln>
          </a:insideH>
          <a:insideV>
            <a:ln w="12700" cap="flat">
              <a:solidFill>
                <a:srgbClr val="33446E"/>
              </a:solidFill>
              <a:prstDash val="solid"/>
              <a:round/>
            </a:ln>
          </a:insideV>
        </a:tcBdr>
        <a:fill>
          <a:solidFill>
            <a:schemeClr val="accent3"/>
          </a:solidFill>
        </a:fill>
      </a:tcStyle>
    </a:lastRow>
    <a:firstRow>
      <a:tcTxStyle b="on" i="off">
        <a:font>
          <a:latin typeface="American Typewriter"/>
          <a:ea typeface="American Typewriter"/>
          <a:cs typeface="American Typewriter"/>
        </a:font>
        <a:srgbClr val="33446E"/>
      </a:tcTxStyle>
      <a:tcStyle>
        <a:tcBdr>
          <a:left>
            <a:ln w="12700" cap="flat">
              <a:solidFill>
                <a:srgbClr val="33446E"/>
              </a:solidFill>
              <a:prstDash val="solid"/>
              <a:round/>
            </a:ln>
          </a:left>
          <a:right>
            <a:ln w="12700" cap="flat">
              <a:solidFill>
                <a:srgbClr val="33446E"/>
              </a:solidFill>
              <a:prstDash val="solid"/>
              <a:round/>
            </a:ln>
          </a:right>
          <a:top>
            <a:ln w="12700" cap="flat">
              <a:solidFill>
                <a:srgbClr val="33446E"/>
              </a:solidFill>
              <a:prstDash val="solid"/>
              <a:round/>
            </a:ln>
          </a:top>
          <a:bottom>
            <a:ln w="38100" cap="flat">
              <a:solidFill>
                <a:srgbClr val="33446E"/>
              </a:solidFill>
              <a:prstDash val="solid"/>
              <a:round/>
            </a:ln>
          </a:bottom>
          <a:insideH>
            <a:ln w="12700" cap="flat">
              <a:solidFill>
                <a:srgbClr val="33446E"/>
              </a:solidFill>
              <a:prstDash val="solid"/>
              <a:round/>
            </a:ln>
          </a:insideH>
          <a:insideV>
            <a:ln w="12700" cap="flat">
              <a:solidFill>
                <a:srgbClr val="33446E"/>
              </a:solidFill>
              <a:prstDash val="solid"/>
              <a:round/>
            </a:ln>
          </a:insideV>
        </a:tcBdr>
        <a:fill>
          <a:solidFill>
            <a:schemeClr val="accent3"/>
          </a:solidFill>
        </a:fill>
      </a:tcStyle>
    </a:firstRow>
  </a:tblStyle>
  <a:tblStyle styleId="{EEE7283C-3CF3-47DC-8721-378D4A62B228}" styleName="">
    <a:tblBg/>
    <a:wholeTbl>
      <a:tcTxStyle b="off" i="off">
        <a:font>
          <a:latin typeface="American Typewriter"/>
          <a:ea typeface="American Typewriter"/>
          <a:cs typeface="American Typewriter"/>
        </a:font>
        <a:srgbClr val="6E603B"/>
      </a:tcTxStyle>
      <a:tcStyle>
        <a:tcBdr>
          <a:left>
            <a:ln w="12700" cap="flat">
              <a:solidFill>
                <a:srgbClr val="33446E"/>
              </a:solidFill>
              <a:prstDash val="solid"/>
              <a:round/>
            </a:ln>
          </a:left>
          <a:right>
            <a:ln w="12700" cap="flat">
              <a:solidFill>
                <a:srgbClr val="33446E"/>
              </a:solidFill>
              <a:prstDash val="solid"/>
              <a:round/>
            </a:ln>
          </a:right>
          <a:top>
            <a:ln w="12700" cap="flat">
              <a:solidFill>
                <a:srgbClr val="33446E"/>
              </a:solidFill>
              <a:prstDash val="solid"/>
              <a:round/>
            </a:ln>
          </a:top>
          <a:bottom>
            <a:ln w="12700" cap="flat">
              <a:solidFill>
                <a:srgbClr val="33446E"/>
              </a:solidFill>
              <a:prstDash val="solid"/>
              <a:round/>
            </a:ln>
          </a:bottom>
          <a:insideH>
            <a:ln w="12700" cap="flat">
              <a:solidFill>
                <a:srgbClr val="33446E"/>
              </a:solidFill>
              <a:prstDash val="solid"/>
              <a:round/>
            </a:ln>
          </a:insideH>
          <a:insideV>
            <a:ln w="12700" cap="flat">
              <a:solidFill>
                <a:srgbClr val="33446E"/>
              </a:solidFill>
              <a:prstDash val="solid"/>
              <a:round/>
            </a:ln>
          </a:insideV>
        </a:tcBdr>
        <a:fill>
          <a:solidFill>
            <a:srgbClr val="DAD8DE"/>
          </a:solidFill>
        </a:fill>
      </a:tcStyle>
    </a:wholeTbl>
    <a:band2H>
      <a:tcTxStyle b="def" i="def"/>
      <a:tcStyle>
        <a:tcBdr/>
        <a:fill>
          <a:solidFill>
            <a:srgbClr val="EDEDEF"/>
          </a:solidFill>
        </a:fill>
      </a:tcStyle>
    </a:band2H>
    <a:firstCol>
      <a:tcTxStyle b="on" i="off">
        <a:font>
          <a:latin typeface="American Typewriter"/>
          <a:ea typeface="American Typewriter"/>
          <a:cs typeface="American Typewriter"/>
        </a:font>
        <a:srgbClr val="33446E"/>
      </a:tcTxStyle>
      <a:tcStyle>
        <a:tcBdr>
          <a:left>
            <a:ln w="12700" cap="flat">
              <a:solidFill>
                <a:srgbClr val="33446E"/>
              </a:solidFill>
              <a:prstDash val="solid"/>
              <a:round/>
            </a:ln>
          </a:left>
          <a:right>
            <a:ln w="12700" cap="flat">
              <a:solidFill>
                <a:srgbClr val="33446E"/>
              </a:solidFill>
              <a:prstDash val="solid"/>
              <a:round/>
            </a:ln>
          </a:right>
          <a:top>
            <a:ln w="12700" cap="flat">
              <a:solidFill>
                <a:srgbClr val="33446E"/>
              </a:solidFill>
              <a:prstDash val="solid"/>
              <a:round/>
            </a:ln>
          </a:top>
          <a:bottom>
            <a:ln w="12700" cap="flat">
              <a:solidFill>
                <a:srgbClr val="33446E"/>
              </a:solidFill>
              <a:prstDash val="solid"/>
              <a:round/>
            </a:ln>
          </a:bottom>
          <a:insideH>
            <a:ln w="12700" cap="flat">
              <a:solidFill>
                <a:srgbClr val="33446E"/>
              </a:solidFill>
              <a:prstDash val="solid"/>
              <a:round/>
            </a:ln>
          </a:insideH>
          <a:insideV>
            <a:ln w="12700" cap="flat">
              <a:solidFill>
                <a:srgbClr val="33446E"/>
              </a:solidFill>
              <a:prstDash val="solid"/>
              <a:round/>
            </a:ln>
          </a:insideV>
        </a:tcBdr>
        <a:fill>
          <a:solidFill>
            <a:schemeClr val="accent6"/>
          </a:solidFill>
        </a:fill>
      </a:tcStyle>
    </a:firstCol>
    <a:lastRow>
      <a:tcTxStyle b="on" i="off">
        <a:font>
          <a:latin typeface="American Typewriter"/>
          <a:ea typeface="American Typewriter"/>
          <a:cs typeface="American Typewriter"/>
        </a:font>
        <a:srgbClr val="33446E"/>
      </a:tcTxStyle>
      <a:tcStyle>
        <a:tcBdr>
          <a:left>
            <a:ln w="12700" cap="flat">
              <a:solidFill>
                <a:srgbClr val="33446E"/>
              </a:solidFill>
              <a:prstDash val="solid"/>
              <a:round/>
            </a:ln>
          </a:left>
          <a:right>
            <a:ln w="12700" cap="flat">
              <a:solidFill>
                <a:srgbClr val="33446E"/>
              </a:solidFill>
              <a:prstDash val="solid"/>
              <a:round/>
            </a:ln>
          </a:right>
          <a:top>
            <a:ln w="38100" cap="flat">
              <a:solidFill>
                <a:srgbClr val="33446E"/>
              </a:solidFill>
              <a:prstDash val="solid"/>
              <a:round/>
            </a:ln>
          </a:top>
          <a:bottom>
            <a:ln w="12700" cap="flat">
              <a:solidFill>
                <a:srgbClr val="33446E"/>
              </a:solidFill>
              <a:prstDash val="solid"/>
              <a:round/>
            </a:ln>
          </a:bottom>
          <a:insideH>
            <a:ln w="12700" cap="flat">
              <a:solidFill>
                <a:srgbClr val="33446E"/>
              </a:solidFill>
              <a:prstDash val="solid"/>
              <a:round/>
            </a:ln>
          </a:insideH>
          <a:insideV>
            <a:ln w="12700" cap="flat">
              <a:solidFill>
                <a:srgbClr val="33446E"/>
              </a:solidFill>
              <a:prstDash val="solid"/>
              <a:round/>
            </a:ln>
          </a:insideV>
        </a:tcBdr>
        <a:fill>
          <a:solidFill>
            <a:schemeClr val="accent6"/>
          </a:solidFill>
        </a:fill>
      </a:tcStyle>
    </a:lastRow>
    <a:firstRow>
      <a:tcTxStyle b="on" i="off">
        <a:font>
          <a:latin typeface="American Typewriter"/>
          <a:ea typeface="American Typewriter"/>
          <a:cs typeface="American Typewriter"/>
        </a:font>
        <a:srgbClr val="33446E"/>
      </a:tcTxStyle>
      <a:tcStyle>
        <a:tcBdr>
          <a:left>
            <a:ln w="12700" cap="flat">
              <a:solidFill>
                <a:srgbClr val="33446E"/>
              </a:solidFill>
              <a:prstDash val="solid"/>
              <a:round/>
            </a:ln>
          </a:left>
          <a:right>
            <a:ln w="12700" cap="flat">
              <a:solidFill>
                <a:srgbClr val="33446E"/>
              </a:solidFill>
              <a:prstDash val="solid"/>
              <a:round/>
            </a:ln>
          </a:right>
          <a:top>
            <a:ln w="12700" cap="flat">
              <a:solidFill>
                <a:srgbClr val="33446E"/>
              </a:solidFill>
              <a:prstDash val="solid"/>
              <a:round/>
            </a:ln>
          </a:top>
          <a:bottom>
            <a:ln w="38100" cap="flat">
              <a:solidFill>
                <a:srgbClr val="33446E"/>
              </a:solidFill>
              <a:prstDash val="solid"/>
              <a:round/>
            </a:ln>
          </a:bottom>
          <a:insideH>
            <a:ln w="12700" cap="flat">
              <a:solidFill>
                <a:srgbClr val="33446E"/>
              </a:solidFill>
              <a:prstDash val="solid"/>
              <a:round/>
            </a:ln>
          </a:insideH>
          <a:insideV>
            <a:ln w="12700" cap="flat">
              <a:solidFill>
                <a:srgbClr val="33446E"/>
              </a:solidFill>
              <a:prstDash val="solid"/>
              <a:round/>
            </a:ln>
          </a:insideV>
        </a:tcBdr>
        <a:fill>
          <a:solidFill>
            <a:schemeClr val="accent6"/>
          </a:solidFill>
        </a:fill>
      </a:tcStyle>
    </a:firstRow>
  </a:tblStyle>
  <a:tblStyle styleId="{CF821DB8-F4EB-4A41-A1BA-3FCAFE7338EE}" styleName="">
    <a:tblBg/>
    <a:wholeTbl>
      <a:tcTxStyle b="off" i="off">
        <a:font>
          <a:latin typeface="American Typewriter"/>
          <a:ea typeface="American Typewriter"/>
          <a:cs typeface="American Typewriter"/>
        </a:font>
        <a:srgbClr val="6E603B"/>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AE9E7"/>
          </a:solidFill>
        </a:fill>
      </a:tcStyle>
    </a:wholeTbl>
    <a:band2H>
      <a:tcTxStyle b="def" i="def"/>
      <a:tcStyle>
        <a:tcBdr/>
        <a:fill>
          <a:solidFill>
            <a:srgbClr val="33446E"/>
          </a:solidFill>
        </a:fill>
      </a:tcStyle>
    </a:band2H>
    <a:firstCol>
      <a:tcTxStyle b="on" i="off">
        <a:font>
          <a:latin typeface="American Typewriter"/>
          <a:ea typeface="American Typewriter"/>
          <a:cs typeface="American Typewriter"/>
        </a:font>
        <a:srgbClr val="33446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merican Typewriter"/>
          <a:ea typeface="American Typewriter"/>
          <a:cs typeface="American Typewriter"/>
        </a:font>
        <a:srgbClr val="6E603B"/>
      </a:tcTxStyle>
      <a:tcStyle>
        <a:tcBdr>
          <a:left>
            <a:ln w="12700" cap="flat">
              <a:noFill/>
              <a:miter lim="400000"/>
            </a:ln>
          </a:left>
          <a:right>
            <a:ln w="12700" cap="flat">
              <a:noFill/>
              <a:miter lim="400000"/>
            </a:ln>
          </a:right>
          <a:top>
            <a:ln w="50800" cap="flat">
              <a:solidFill>
                <a:srgbClr val="6E603B"/>
              </a:solidFill>
              <a:prstDash val="solid"/>
              <a:round/>
            </a:ln>
          </a:top>
          <a:bottom>
            <a:ln w="25400" cap="flat">
              <a:solidFill>
                <a:srgbClr val="6E603B"/>
              </a:solidFill>
              <a:prstDash val="solid"/>
              <a:round/>
            </a:ln>
          </a:bottom>
          <a:insideH>
            <a:ln w="12700" cap="flat">
              <a:noFill/>
              <a:miter lim="400000"/>
            </a:ln>
          </a:insideH>
          <a:insideV>
            <a:ln w="12700" cap="flat">
              <a:noFill/>
              <a:miter lim="400000"/>
            </a:ln>
          </a:insideV>
        </a:tcBdr>
        <a:fill>
          <a:solidFill>
            <a:srgbClr val="33446E"/>
          </a:solidFill>
        </a:fill>
      </a:tcStyle>
    </a:lastRow>
    <a:firstRow>
      <a:tcTxStyle b="on" i="off">
        <a:font>
          <a:latin typeface="American Typewriter"/>
          <a:ea typeface="American Typewriter"/>
          <a:cs typeface="American Typewriter"/>
        </a:font>
        <a:srgbClr val="33446E"/>
      </a:tcTxStyle>
      <a:tcStyle>
        <a:tcBdr>
          <a:left>
            <a:ln w="12700" cap="flat">
              <a:noFill/>
              <a:miter lim="400000"/>
            </a:ln>
          </a:left>
          <a:right>
            <a:ln w="12700" cap="flat">
              <a:noFill/>
              <a:miter lim="400000"/>
            </a:ln>
          </a:right>
          <a:top>
            <a:ln w="25400" cap="flat">
              <a:solidFill>
                <a:srgbClr val="6E603B"/>
              </a:solidFill>
              <a:prstDash val="solid"/>
              <a:round/>
            </a:ln>
          </a:top>
          <a:bottom>
            <a:ln w="25400" cap="flat">
              <a:solidFill>
                <a:srgbClr val="6E603B"/>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merican Typewriter"/>
          <a:ea typeface="American Typewriter"/>
          <a:cs typeface="American Typewriter"/>
        </a:font>
        <a:srgbClr val="6E603B"/>
      </a:tcTxStyle>
      <a:tcStyle>
        <a:tcBdr>
          <a:left>
            <a:ln w="12700" cap="flat">
              <a:solidFill>
                <a:srgbClr val="33446E"/>
              </a:solidFill>
              <a:prstDash val="solid"/>
              <a:round/>
            </a:ln>
          </a:left>
          <a:right>
            <a:ln w="12700" cap="flat">
              <a:solidFill>
                <a:srgbClr val="33446E"/>
              </a:solidFill>
              <a:prstDash val="solid"/>
              <a:round/>
            </a:ln>
          </a:right>
          <a:top>
            <a:ln w="12700" cap="flat">
              <a:solidFill>
                <a:srgbClr val="33446E"/>
              </a:solidFill>
              <a:prstDash val="solid"/>
              <a:round/>
            </a:ln>
          </a:top>
          <a:bottom>
            <a:ln w="12700" cap="flat">
              <a:solidFill>
                <a:srgbClr val="33446E"/>
              </a:solidFill>
              <a:prstDash val="solid"/>
              <a:round/>
            </a:ln>
          </a:bottom>
          <a:insideH>
            <a:ln w="12700" cap="flat">
              <a:solidFill>
                <a:srgbClr val="33446E"/>
              </a:solidFill>
              <a:prstDash val="solid"/>
              <a:round/>
            </a:ln>
          </a:insideH>
          <a:insideV>
            <a:ln w="12700" cap="flat">
              <a:solidFill>
                <a:srgbClr val="33446E"/>
              </a:solidFill>
              <a:prstDash val="solid"/>
              <a:round/>
            </a:ln>
          </a:insideV>
        </a:tcBdr>
        <a:fill>
          <a:solidFill>
            <a:srgbClr val="D4D1CD"/>
          </a:solidFill>
        </a:fill>
      </a:tcStyle>
    </a:wholeTbl>
    <a:band2H>
      <a:tcTxStyle b="def" i="def"/>
      <a:tcStyle>
        <a:tcBdr/>
        <a:fill>
          <a:solidFill>
            <a:srgbClr val="EAE9E7"/>
          </a:solidFill>
        </a:fill>
      </a:tcStyle>
    </a:band2H>
    <a:firstCol>
      <a:tcTxStyle b="on" i="off">
        <a:font>
          <a:latin typeface="American Typewriter"/>
          <a:ea typeface="American Typewriter"/>
          <a:cs typeface="American Typewriter"/>
        </a:font>
        <a:srgbClr val="33446E"/>
      </a:tcTxStyle>
      <a:tcStyle>
        <a:tcBdr>
          <a:left>
            <a:ln w="12700" cap="flat">
              <a:solidFill>
                <a:srgbClr val="33446E"/>
              </a:solidFill>
              <a:prstDash val="solid"/>
              <a:round/>
            </a:ln>
          </a:left>
          <a:right>
            <a:ln w="12700" cap="flat">
              <a:solidFill>
                <a:srgbClr val="33446E"/>
              </a:solidFill>
              <a:prstDash val="solid"/>
              <a:round/>
            </a:ln>
          </a:right>
          <a:top>
            <a:ln w="12700" cap="flat">
              <a:solidFill>
                <a:srgbClr val="33446E"/>
              </a:solidFill>
              <a:prstDash val="solid"/>
              <a:round/>
            </a:ln>
          </a:top>
          <a:bottom>
            <a:ln w="12700" cap="flat">
              <a:solidFill>
                <a:srgbClr val="33446E"/>
              </a:solidFill>
              <a:prstDash val="solid"/>
              <a:round/>
            </a:ln>
          </a:bottom>
          <a:insideH>
            <a:ln w="12700" cap="flat">
              <a:solidFill>
                <a:srgbClr val="33446E"/>
              </a:solidFill>
              <a:prstDash val="solid"/>
              <a:round/>
            </a:ln>
          </a:insideH>
          <a:insideV>
            <a:ln w="12700" cap="flat">
              <a:solidFill>
                <a:srgbClr val="33446E"/>
              </a:solidFill>
              <a:prstDash val="solid"/>
              <a:round/>
            </a:ln>
          </a:insideV>
        </a:tcBdr>
        <a:fill>
          <a:solidFill>
            <a:srgbClr val="6E603B"/>
          </a:solidFill>
        </a:fill>
      </a:tcStyle>
    </a:firstCol>
    <a:lastRow>
      <a:tcTxStyle b="on" i="off">
        <a:font>
          <a:latin typeface="American Typewriter"/>
          <a:ea typeface="American Typewriter"/>
          <a:cs typeface="American Typewriter"/>
        </a:font>
        <a:srgbClr val="33446E"/>
      </a:tcTxStyle>
      <a:tcStyle>
        <a:tcBdr>
          <a:left>
            <a:ln w="12700" cap="flat">
              <a:solidFill>
                <a:srgbClr val="33446E"/>
              </a:solidFill>
              <a:prstDash val="solid"/>
              <a:round/>
            </a:ln>
          </a:left>
          <a:right>
            <a:ln w="12700" cap="flat">
              <a:solidFill>
                <a:srgbClr val="33446E"/>
              </a:solidFill>
              <a:prstDash val="solid"/>
              <a:round/>
            </a:ln>
          </a:right>
          <a:top>
            <a:ln w="38100" cap="flat">
              <a:solidFill>
                <a:srgbClr val="33446E"/>
              </a:solidFill>
              <a:prstDash val="solid"/>
              <a:round/>
            </a:ln>
          </a:top>
          <a:bottom>
            <a:ln w="12700" cap="flat">
              <a:solidFill>
                <a:srgbClr val="33446E"/>
              </a:solidFill>
              <a:prstDash val="solid"/>
              <a:round/>
            </a:ln>
          </a:bottom>
          <a:insideH>
            <a:ln w="12700" cap="flat">
              <a:solidFill>
                <a:srgbClr val="33446E"/>
              </a:solidFill>
              <a:prstDash val="solid"/>
              <a:round/>
            </a:ln>
          </a:insideH>
          <a:insideV>
            <a:ln w="12700" cap="flat">
              <a:solidFill>
                <a:srgbClr val="33446E"/>
              </a:solidFill>
              <a:prstDash val="solid"/>
              <a:round/>
            </a:ln>
          </a:insideV>
        </a:tcBdr>
        <a:fill>
          <a:solidFill>
            <a:srgbClr val="6E603B"/>
          </a:solidFill>
        </a:fill>
      </a:tcStyle>
    </a:lastRow>
    <a:firstRow>
      <a:tcTxStyle b="on" i="off">
        <a:font>
          <a:latin typeface="American Typewriter"/>
          <a:ea typeface="American Typewriter"/>
          <a:cs typeface="American Typewriter"/>
        </a:font>
        <a:srgbClr val="33446E"/>
      </a:tcTxStyle>
      <a:tcStyle>
        <a:tcBdr>
          <a:left>
            <a:ln w="12700" cap="flat">
              <a:solidFill>
                <a:srgbClr val="33446E"/>
              </a:solidFill>
              <a:prstDash val="solid"/>
              <a:round/>
            </a:ln>
          </a:left>
          <a:right>
            <a:ln w="12700" cap="flat">
              <a:solidFill>
                <a:srgbClr val="33446E"/>
              </a:solidFill>
              <a:prstDash val="solid"/>
              <a:round/>
            </a:ln>
          </a:right>
          <a:top>
            <a:ln w="12700" cap="flat">
              <a:solidFill>
                <a:srgbClr val="33446E"/>
              </a:solidFill>
              <a:prstDash val="solid"/>
              <a:round/>
            </a:ln>
          </a:top>
          <a:bottom>
            <a:ln w="38100" cap="flat">
              <a:solidFill>
                <a:srgbClr val="33446E"/>
              </a:solidFill>
              <a:prstDash val="solid"/>
              <a:round/>
            </a:ln>
          </a:bottom>
          <a:insideH>
            <a:ln w="12700" cap="flat">
              <a:solidFill>
                <a:srgbClr val="33446E"/>
              </a:solidFill>
              <a:prstDash val="solid"/>
              <a:round/>
            </a:ln>
          </a:insideH>
          <a:insideV>
            <a:ln w="12700" cap="flat">
              <a:solidFill>
                <a:srgbClr val="33446E"/>
              </a:solidFill>
              <a:prstDash val="solid"/>
              <a:round/>
            </a:ln>
          </a:insideV>
        </a:tcBdr>
        <a:fill>
          <a:solidFill>
            <a:srgbClr val="6E603B"/>
          </a:solidFill>
        </a:fill>
      </a:tcStyle>
    </a:firstRow>
  </a:tblStyle>
  <a:tblStyle styleId="{2708684C-4D16-4618-839F-0558EEFCDFE6}" styleName="">
    <a:tblBg/>
    <a:wholeTbl>
      <a:tcTxStyle b="off" i="off">
        <a:font>
          <a:latin typeface="American Typewriter"/>
          <a:ea typeface="American Typewriter"/>
          <a:cs typeface="American Typewriter"/>
        </a:font>
        <a:srgbClr val="6E603B"/>
      </a:tcTxStyle>
      <a:tcStyle>
        <a:tcBdr>
          <a:left>
            <a:ln w="12700" cap="flat">
              <a:solidFill>
                <a:srgbClr val="6E603B"/>
              </a:solidFill>
              <a:prstDash val="solid"/>
              <a:round/>
            </a:ln>
          </a:left>
          <a:right>
            <a:ln w="12700" cap="flat">
              <a:solidFill>
                <a:srgbClr val="6E603B"/>
              </a:solidFill>
              <a:prstDash val="solid"/>
              <a:round/>
            </a:ln>
          </a:right>
          <a:top>
            <a:ln w="12700" cap="flat">
              <a:solidFill>
                <a:srgbClr val="6E603B"/>
              </a:solidFill>
              <a:prstDash val="solid"/>
              <a:round/>
            </a:ln>
          </a:top>
          <a:bottom>
            <a:ln w="12700" cap="flat">
              <a:solidFill>
                <a:srgbClr val="6E603B"/>
              </a:solidFill>
              <a:prstDash val="solid"/>
              <a:round/>
            </a:ln>
          </a:bottom>
          <a:insideH>
            <a:ln w="12700" cap="flat">
              <a:solidFill>
                <a:srgbClr val="6E603B"/>
              </a:solidFill>
              <a:prstDash val="solid"/>
              <a:round/>
            </a:ln>
          </a:insideH>
          <a:insideV>
            <a:ln w="12700" cap="flat">
              <a:solidFill>
                <a:srgbClr val="6E603B"/>
              </a:solidFill>
              <a:prstDash val="solid"/>
              <a:round/>
            </a:ln>
          </a:insideV>
        </a:tcBdr>
        <a:fill>
          <a:solidFill>
            <a:srgbClr val="6E603B">
              <a:alpha val="20000"/>
            </a:srgbClr>
          </a:solidFill>
        </a:fill>
      </a:tcStyle>
    </a:wholeTbl>
    <a:band2H>
      <a:tcTxStyle b="def" i="def"/>
      <a:tcStyle>
        <a:tcBdr/>
        <a:fill>
          <a:solidFill>
            <a:srgbClr val="FFFFFF"/>
          </a:solidFill>
        </a:fill>
      </a:tcStyle>
    </a:band2H>
    <a:firstCol>
      <a:tcTxStyle b="on" i="off">
        <a:font>
          <a:latin typeface="American Typewriter"/>
          <a:ea typeface="American Typewriter"/>
          <a:cs typeface="American Typewriter"/>
        </a:font>
        <a:srgbClr val="6E603B"/>
      </a:tcTxStyle>
      <a:tcStyle>
        <a:tcBdr>
          <a:left>
            <a:ln w="12700" cap="flat">
              <a:solidFill>
                <a:srgbClr val="6E603B"/>
              </a:solidFill>
              <a:prstDash val="solid"/>
              <a:round/>
            </a:ln>
          </a:left>
          <a:right>
            <a:ln w="12700" cap="flat">
              <a:solidFill>
                <a:srgbClr val="6E603B"/>
              </a:solidFill>
              <a:prstDash val="solid"/>
              <a:round/>
            </a:ln>
          </a:right>
          <a:top>
            <a:ln w="12700" cap="flat">
              <a:solidFill>
                <a:srgbClr val="6E603B"/>
              </a:solidFill>
              <a:prstDash val="solid"/>
              <a:round/>
            </a:ln>
          </a:top>
          <a:bottom>
            <a:ln w="12700" cap="flat">
              <a:solidFill>
                <a:srgbClr val="6E603B"/>
              </a:solidFill>
              <a:prstDash val="solid"/>
              <a:round/>
            </a:ln>
          </a:bottom>
          <a:insideH>
            <a:ln w="12700" cap="flat">
              <a:solidFill>
                <a:srgbClr val="6E603B"/>
              </a:solidFill>
              <a:prstDash val="solid"/>
              <a:round/>
            </a:ln>
          </a:insideH>
          <a:insideV>
            <a:ln w="12700" cap="flat">
              <a:solidFill>
                <a:srgbClr val="6E603B"/>
              </a:solidFill>
              <a:prstDash val="solid"/>
              <a:round/>
            </a:ln>
          </a:insideV>
        </a:tcBdr>
        <a:fill>
          <a:solidFill>
            <a:srgbClr val="6E603B">
              <a:alpha val="20000"/>
            </a:srgbClr>
          </a:solidFill>
        </a:fill>
      </a:tcStyle>
    </a:firstCol>
    <a:lastRow>
      <a:tcTxStyle b="on" i="off">
        <a:font>
          <a:latin typeface="American Typewriter"/>
          <a:ea typeface="American Typewriter"/>
          <a:cs typeface="American Typewriter"/>
        </a:font>
        <a:srgbClr val="6E603B"/>
      </a:tcTxStyle>
      <a:tcStyle>
        <a:tcBdr>
          <a:left>
            <a:ln w="12700" cap="flat">
              <a:solidFill>
                <a:srgbClr val="6E603B"/>
              </a:solidFill>
              <a:prstDash val="solid"/>
              <a:round/>
            </a:ln>
          </a:left>
          <a:right>
            <a:ln w="12700" cap="flat">
              <a:solidFill>
                <a:srgbClr val="6E603B"/>
              </a:solidFill>
              <a:prstDash val="solid"/>
              <a:round/>
            </a:ln>
          </a:right>
          <a:top>
            <a:ln w="50800" cap="flat">
              <a:solidFill>
                <a:srgbClr val="6E603B"/>
              </a:solidFill>
              <a:prstDash val="solid"/>
              <a:round/>
            </a:ln>
          </a:top>
          <a:bottom>
            <a:ln w="12700" cap="flat">
              <a:solidFill>
                <a:srgbClr val="6E603B"/>
              </a:solidFill>
              <a:prstDash val="solid"/>
              <a:round/>
            </a:ln>
          </a:bottom>
          <a:insideH>
            <a:ln w="12700" cap="flat">
              <a:solidFill>
                <a:srgbClr val="6E603B"/>
              </a:solidFill>
              <a:prstDash val="solid"/>
              <a:round/>
            </a:ln>
          </a:insideH>
          <a:insideV>
            <a:ln w="12700" cap="flat">
              <a:solidFill>
                <a:srgbClr val="6E603B"/>
              </a:solidFill>
              <a:prstDash val="solid"/>
              <a:round/>
            </a:ln>
          </a:insideV>
        </a:tcBdr>
        <a:fill>
          <a:noFill/>
        </a:fill>
      </a:tcStyle>
    </a:lastRow>
    <a:firstRow>
      <a:tcTxStyle b="on" i="off">
        <a:font>
          <a:latin typeface="American Typewriter"/>
          <a:ea typeface="American Typewriter"/>
          <a:cs typeface="American Typewriter"/>
        </a:font>
        <a:srgbClr val="6E603B"/>
      </a:tcTxStyle>
      <a:tcStyle>
        <a:tcBdr>
          <a:left>
            <a:ln w="12700" cap="flat">
              <a:solidFill>
                <a:srgbClr val="6E603B"/>
              </a:solidFill>
              <a:prstDash val="solid"/>
              <a:round/>
            </a:ln>
          </a:left>
          <a:right>
            <a:ln w="12700" cap="flat">
              <a:solidFill>
                <a:srgbClr val="6E603B"/>
              </a:solidFill>
              <a:prstDash val="solid"/>
              <a:round/>
            </a:ln>
          </a:right>
          <a:top>
            <a:ln w="12700" cap="flat">
              <a:solidFill>
                <a:srgbClr val="6E603B"/>
              </a:solidFill>
              <a:prstDash val="solid"/>
              <a:round/>
            </a:ln>
          </a:top>
          <a:bottom>
            <a:ln w="25400" cap="flat">
              <a:solidFill>
                <a:srgbClr val="6E603B"/>
              </a:solidFill>
              <a:prstDash val="solid"/>
              <a:round/>
            </a:ln>
          </a:bottom>
          <a:insideH>
            <a:ln w="12700" cap="flat">
              <a:solidFill>
                <a:srgbClr val="6E603B"/>
              </a:solidFill>
              <a:prstDash val="solid"/>
              <a:round/>
            </a:ln>
          </a:insideH>
          <a:insideV>
            <a:ln w="12700" cap="flat">
              <a:solidFill>
                <a:srgbClr val="6E603B"/>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Shape 11"/>
          <p:cNvSpPr/>
          <p:nvPr>
            <p:ph type="title"/>
          </p:nvPr>
        </p:nvSpPr>
        <p:spPr>
          <a:xfrm>
            <a:off x="1270000" y="2540000"/>
            <a:ext cx="10464800" cy="2603500"/>
          </a:xfrm>
          <a:prstGeom prst="rect">
            <a:avLst/>
          </a:prstGeom>
        </p:spPr>
        <p:txBody>
          <a:bodyPr anchor="b"/>
          <a:lstStyle>
            <a:lvl1pPr>
              <a:lnSpc>
                <a:spcPct val="80000"/>
              </a:lnSpc>
              <a:defRPr>
                <a:solidFill>
                  <a:srgbClr val="3E382B"/>
                </a:solidFill>
                <a:effectLst>
                  <a:outerShdw sx="100000" sy="100000" kx="0" ky="0" algn="b" rotWithShape="0" blurRad="38100" dist="12700" dir="5400000">
                    <a:srgbClr val="E0DEC7">
                      <a:alpha val="80000"/>
                    </a:srgbClr>
                  </a:outerShdw>
                </a:effectLst>
              </a:defRPr>
            </a:lvl1pPr>
          </a:lstStyle>
          <a:p>
            <a:pPr/>
            <a:r>
              <a:t>Title Text</a:t>
            </a:r>
          </a:p>
        </p:txBody>
      </p:sp>
      <p:sp>
        <p:nvSpPr>
          <p:cNvPr id="12" name="Shape 12"/>
          <p:cNvSpPr/>
          <p:nvPr>
            <p:ph type="body" sz="quarter" idx="1"/>
          </p:nvPr>
        </p:nvSpPr>
        <p:spPr>
          <a:xfrm>
            <a:off x="1270000" y="5130800"/>
            <a:ext cx="10464800" cy="1270000"/>
          </a:xfrm>
          <a:prstGeom prst="rect">
            <a:avLst/>
          </a:prstGeom>
        </p:spPr>
        <p:txBody>
          <a:bodyPr anchor="t"/>
          <a:lstStyle>
            <a:lvl1pPr marL="0" indent="0" algn="ctr">
              <a:spcBef>
                <a:spcPts val="600"/>
              </a:spcBef>
              <a:buSzTx/>
              <a:buNone/>
              <a:defRPr spc="36">
                <a:solidFill>
                  <a:srgbClr val="3E382B"/>
                </a:solidFill>
                <a:effectLst>
                  <a:outerShdw sx="100000" sy="100000" kx="0" ky="0" algn="b" rotWithShape="0" blurRad="38100" dist="12700" dir="5400000">
                    <a:srgbClr val="E0DEC7">
                      <a:alpha val="80000"/>
                    </a:srgbClr>
                  </a:outerShdw>
                </a:effectLst>
                <a:latin typeface="American Typewriter"/>
                <a:ea typeface="American Typewriter"/>
                <a:cs typeface="American Typewriter"/>
                <a:sym typeface="American Typewriter"/>
              </a:defRPr>
            </a:lvl1pPr>
            <a:lvl2pPr marL="0" indent="0" algn="ctr">
              <a:spcBef>
                <a:spcPts val="600"/>
              </a:spcBef>
              <a:buSzTx/>
              <a:buNone/>
              <a:defRPr spc="36">
                <a:solidFill>
                  <a:srgbClr val="3E382B"/>
                </a:solidFill>
                <a:effectLst>
                  <a:outerShdw sx="100000" sy="100000" kx="0" ky="0" algn="b" rotWithShape="0" blurRad="38100" dist="12700" dir="5400000">
                    <a:srgbClr val="E0DEC7">
                      <a:alpha val="80000"/>
                    </a:srgbClr>
                  </a:outerShdw>
                </a:effectLst>
                <a:latin typeface="American Typewriter"/>
                <a:ea typeface="American Typewriter"/>
                <a:cs typeface="American Typewriter"/>
                <a:sym typeface="American Typewriter"/>
              </a:defRPr>
            </a:lvl2pPr>
            <a:lvl3pPr marL="0" indent="0" algn="ctr">
              <a:spcBef>
                <a:spcPts val="600"/>
              </a:spcBef>
              <a:buSzTx/>
              <a:buNone/>
              <a:defRPr spc="36">
                <a:solidFill>
                  <a:srgbClr val="3E382B"/>
                </a:solidFill>
                <a:effectLst>
                  <a:outerShdw sx="100000" sy="100000" kx="0" ky="0" algn="b" rotWithShape="0" blurRad="38100" dist="12700" dir="5400000">
                    <a:srgbClr val="E0DEC7">
                      <a:alpha val="80000"/>
                    </a:srgbClr>
                  </a:outerShdw>
                </a:effectLst>
                <a:latin typeface="American Typewriter"/>
                <a:ea typeface="American Typewriter"/>
                <a:cs typeface="American Typewriter"/>
                <a:sym typeface="American Typewriter"/>
              </a:defRPr>
            </a:lvl3pPr>
            <a:lvl4pPr marL="0" indent="0" algn="ctr">
              <a:spcBef>
                <a:spcPts val="600"/>
              </a:spcBef>
              <a:buSzTx/>
              <a:buNone/>
              <a:defRPr spc="36">
                <a:solidFill>
                  <a:srgbClr val="3E382B"/>
                </a:solidFill>
                <a:effectLst>
                  <a:outerShdw sx="100000" sy="100000" kx="0" ky="0" algn="b" rotWithShape="0" blurRad="38100" dist="12700" dir="5400000">
                    <a:srgbClr val="E0DEC7">
                      <a:alpha val="80000"/>
                    </a:srgbClr>
                  </a:outerShdw>
                </a:effectLst>
                <a:latin typeface="American Typewriter"/>
                <a:ea typeface="American Typewriter"/>
                <a:cs typeface="American Typewriter"/>
                <a:sym typeface="American Typewriter"/>
              </a:defRPr>
            </a:lvl4pPr>
            <a:lvl5pPr marL="0" indent="0" algn="ctr">
              <a:spcBef>
                <a:spcPts val="600"/>
              </a:spcBef>
              <a:buSzTx/>
              <a:buNone/>
              <a:defRPr spc="36">
                <a:solidFill>
                  <a:srgbClr val="3E382B"/>
                </a:solidFill>
                <a:effectLst>
                  <a:outerShdw sx="100000" sy="100000" kx="0" ky="0" algn="b" rotWithShape="0" blurRad="38100" dist="12700" dir="5400000">
                    <a:srgbClr val="E0DEC7">
                      <a:alpha val="80000"/>
                    </a:srgbClr>
                  </a:outerShdw>
                </a:effectLst>
                <a:latin typeface="American Typewriter"/>
                <a:ea typeface="American Typewriter"/>
                <a:cs typeface="American Typewriter"/>
                <a:sym typeface="American Typewriter"/>
              </a:defRPr>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xfrm>
            <a:off x="6297876" y="9017000"/>
            <a:ext cx="389840" cy="368301"/>
          </a:xfrm>
          <a:prstGeom prst="rect">
            <a:avLst/>
          </a:prstGeom>
        </p:spPr>
        <p:txBody>
          <a:bodyPr/>
          <a:lstStyle>
            <a:lvl1pPr>
              <a:defRPr spc="21">
                <a:solidFill>
                  <a:srgbClr val="3E382B"/>
                </a:solidFill>
                <a:latin typeface="American Typewriter"/>
                <a:ea typeface="American Typewriter"/>
                <a:cs typeface="American Typewriter"/>
                <a:sym typeface="American Typewri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
          </p:nvPr>
        </p:nvSpPr>
        <p:spPr>
          <a:xfrm>
            <a:off x="1587500" y="6362700"/>
            <a:ext cx="10464800" cy="635000"/>
          </a:xfrm>
          <a:prstGeom prst="rect">
            <a:avLst/>
          </a:prstGeom>
        </p:spPr>
        <p:txBody>
          <a:bodyPr anchor="t"/>
          <a:lstStyle>
            <a:lvl1pPr marL="0" indent="0" algn="ctr">
              <a:spcBef>
                <a:spcPts val="0"/>
              </a:spcBef>
              <a:buSzTx/>
              <a:buNone/>
              <a:defRPr i="1" sz="3200"/>
            </a:lvl1pPr>
          </a:lstStyle>
          <a:p>
            <a:pPr/>
            <a:r>
              <a:t>-Johnny Appleseed</a:t>
            </a:r>
          </a:p>
        </p:txBody>
      </p:sp>
      <p:sp>
        <p:nvSpPr>
          <p:cNvPr id="94" name="Shape 94"/>
          <p:cNvSpPr/>
          <p:nvPr>
            <p:ph type="body" sz="quarter" idx="13"/>
          </p:nvPr>
        </p:nvSpPr>
        <p:spPr>
          <a:xfrm>
            <a:off x="1587500" y="4241800"/>
            <a:ext cx="10464800" cy="774700"/>
          </a:xfrm>
          <a:prstGeom prst="rect">
            <a:avLst/>
          </a:prstGeom>
        </p:spPr>
        <p:txBody>
          <a:bodyPr/>
          <a:lstStyle/>
          <a:p>
            <a:pPr marL="0" indent="0" algn="ctr">
              <a:spcBef>
                <a:spcPts val="2400"/>
              </a:spcBef>
              <a:buSzTx/>
              <a:buNone/>
              <a:defRPr sz="4000">
                <a:solidFill>
                  <a:srgbClr val="6E603B"/>
                </a:solidFill>
              </a:defRPr>
            </a:pP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2" y="0"/>
            <a:ext cx="13004803" cy="9753601"/>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Shape 20"/>
          <p:cNvSpPr/>
          <p:nvPr>
            <p:ph type="pic" sz="half" idx="13"/>
          </p:nvPr>
        </p:nvSpPr>
        <p:spPr>
          <a:xfrm>
            <a:off x="3225799" y="1416050"/>
            <a:ext cx="6555156" cy="4889502"/>
          </a:xfrm>
          <a:prstGeom prst="rect">
            <a:avLst/>
          </a:prstGeom>
        </p:spPr>
        <p:txBody>
          <a:bodyPr lIns="91439" tIns="45719" rIns="91439" bIns="45719" anchor="t">
            <a:noAutofit/>
          </a:bodyPr>
          <a:lstStyle/>
          <a:p>
            <a:pPr/>
          </a:p>
        </p:txBody>
      </p:sp>
      <p:sp>
        <p:nvSpPr>
          <p:cNvPr id="21" name="Shape 21"/>
          <p:cNvSpPr/>
          <p:nvPr>
            <p:ph type="title"/>
          </p:nvPr>
        </p:nvSpPr>
        <p:spPr>
          <a:xfrm>
            <a:off x="1270000" y="6845300"/>
            <a:ext cx="10464800" cy="1244600"/>
          </a:xfrm>
          <a:prstGeom prst="rect">
            <a:avLst/>
          </a:prstGeom>
        </p:spPr>
        <p:txBody>
          <a:bodyPr/>
          <a:lstStyle>
            <a:lvl1pPr>
              <a:lnSpc>
                <a:spcPct val="80000"/>
              </a:lnSpc>
              <a:defRPr>
                <a:solidFill>
                  <a:srgbClr val="3E382B"/>
                </a:solidFill>
                <a:effectLst>
                  <a:outerShdw sx="100000" sy="100000" kx="0" ky="0" algn="b" rotWithShape="0" blurRad="38100" dist="12700" dir="5400000">
                    <a:srgbClr val="E0DEC7">
                      <a:alpha val="80000"/>
                    </a:srgbClr>
                  </a:outerShdw>
                </a:effectLst>
              </a:defRPr>
            </a:lvl1pPr>
          </a:lstStyle>
          <a:p>
            <a:pPr/>
            <a:r>
              <a:t>Title Text</a:t>
            </a:r>
          </a:p>
        </p:txBody>
      </p:sp>
      <p:sp>
        <p:nvSpPr>
          <p:cNvPr id="22" name="Shape 22"/>
          <p:cNvSpPr/>
          <p:nvPr>
            <p:ph type="body" sz="quarter" idx="1"/>
          </p:nvPr>
        </p:nvSpPr>
        <p:spPr>
          <a:xfrm>
            <a:off x="1270000" y="8077200"/>
            <a:ext cx="10464800" cy="1244600"/>
          </a:xfrm>
          <a:prstGeom prst="rect">
            <a:avLst/>
          </a:prstGeom>
        </p:spPr>
        <p:txBody>
          <a:bodyPr anchor="t"/>
          <a:lstStyle>
            <a:lvl1pPr marL="0" indent="0" algn="ctr">
              <a:spcBef>
                <a:spcPts val="600"/>
              </a:spcBef>
              <a:buSzTx/>
              <a:buNone/>
              <a:defRPr spc="36">
                <a:solidFill>
                  <a:srgbClr val="3E382B"/>
                </a:solidFill>
                <a:effectLst>
                  <a:outerShdw sx="100000" sy="100000" kx="0" ky="0" algn="b" rotWithShape="0" blurRad="38100" dist="12700" dir="5400000">
                    <a:srgbClr val="E0DEC7">
                      <a:alpha val="80000"/>
                    </a:srgbClr>
                  </a:outerShdw>
                </a:effectLst>
                <a:latin typeface="American Typewriter"/>
                <a:ea typeface="American Typewriter"/>
                <a:cs typeface="American Typewriter"/>
                <a:sym typeface="American Typewriter"/>
              </a:defRPr>
            </a:lvl1pPr>
            <a:lvl2pPr marL="0" indent="0" algn="ctr">
              <a:spcBef>
                <a:spcPts val="600"/>
              </a:spcBef>
              <a:buSzTx/>
              <a:buNone/>
              <a:defRPr spc="36">
                <a:solidFill>
                  <a:srgbClr val="3E382B"/>
                </a:solidFill>
                <a:effectLst>
                  <a:outerShdw sx="100000" sy="100000" kx="0" ky="0" algn="b" rotWithShape="0" blurRad="38100" dist="12700" dir="5400000">
                    <a:srgbClr val="E0DEC7">
                      <a:alpha val="80000"/>
                    </a:srgbClr>
                  </a:outerShdw>
                </a:effectLst>
                <a:latin typeface="American Typewriter"/>
                <a:ea typeface="American Typewriter"/>
                <a:cs typeface="American Typewriter"/>
                <a:sym typeface="American Typewriter"/>
              </a:defRPr>
            </a:lvl2pPr>
            <a:lvl3pPr marL="0" indent="0" algn="ctr">
              <a:spcBef>
                <a:spcPts val="600"/>
              </a:spcBef>
              <a:buSzTx/>
              <a:buNone/>
              <a:defRPr spc="36">
                <a:solidFill>
                  <a:srgbClr val="3E382B"/>
                </a:solidFill>
                <a:effectLst>
                  <a:outerShdw sx="100000" sy="100000" kx="0" ky="0" algn="b" rotWithShape="0" blurRad="38100" dist="12700" dir="5400000">
                    <a:srgbClr val="E0DEC7">
                      <a:alpha val="80000"/>
                    </a:srgbClr>
                  </a:outerShdw>
                </a:effectLst>
                <a:latin typeface="American Typewriter"/>
                <a:ea typeface="American Typewriter"/>
                <a:cs typeface="American Typewriter"/>
                <a:sym typeface="American Typewriter"/>
              </a:defRPr>
            </a:lvl3pPr>
            <a:lvl4pPr marL="0" indent="0" algn="ctr">
              <a:spcBef>
                <a:spcPts val="600"/>
              </a:spcBef>
              <a:buSzTx/>
              <a:buNone/>
              <a:defRPr spc="36">
                <a:solidFill>
                  <a:srgbClr val="3E382B"/>
                </a:solidFill>
                <a:effectLst>
                  <a:outerShdw sx="100000" sy="100000" kx="0" ky="0" algn="b" rotWithShape="0" blurRad="38100" dist="12700" dir="5400000">
                    <a:srgbClr val="E0DEC7">
                      <a:alpha val="80000"/>
                    </a:srgbClr>
                  </a:outerShdw>
                </a:effectLst>
                <a:latin typeface="American Typewriter"/>
                <a:ea typeface="American Typewriter"/>
                <a:cs typeface="American Typewriter"/>
                <a:sym typeface="American Typewriter"/>
              </a:defRPr>
            </a:lvl4pPr>
            <a:lvl5pPr marL="0" indent="0" algn="ctr">
              <a:spcBef>
                <a:spcPts val="600"/>
              </a:spcBef>
              <a:buSzTx/>
              <a:buNone/>
              <a:defRPr spc="36">
                <a:solidFill>
                  <a:srgbClr val="3E382B"/>
                </a:solidFill>
                <a:effectLst>
                  <a:outerShdw sx="100000" sy="100000" kx="0" ky="0" algn="b" rotWithShape="0" blurRad="38100" dist="12700" dir="5400000">
                    <a:srgbClr val="E0DEC7">
                      <a:alpha val="80000"/>
                    </a:srgbClr>
                  </a:outerShdw>
                </a:effectLst>
                <a:latin typeface="American Typewriter"/>
                <a:ea typeface="American Typewriter"/>
                <a:cs typeface="American Typewriter"/>
                <a:sym typeface="American Typewriter"/>
              </a:defRPr>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xfrm>
            <a:off x="6297876" y="9017000"/>
            <a:ext cx="389840" cy="368300"/>
          </a:xfrm>
          <a:prstGeom prst="rect">
            <a:avLst/>
          </a:prstGeom>
        </p:spPr>
        <p:txBody>
          <a:bodyPr anchor="t"/>
          <a:lstStyle>
            <a:lvl1pPr>
              <a:defRPr spc="21">
                <a:solidFill>
                  <a:srgbClr val="3E382B"/>
                </a:solidFill>
                <a:latin typeface="American Typewriter"/>
                <a:ea typeface="American Typewriter"/>
                <a:cs typeface="American Typewriter"/>
                <a:sym typeface="American Typewri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587500" y="3568700"/>
            <a:ext cx="10464800" cy="26035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quarter" idx="13"/>
          </p:nvPr>
        </p:nvSpPr>
        <p:spPr>
          <a:xfrm>
            <a:off x="7835900" y="2101849"/>
            <a:ext cx="4051302" cy="5524502"/>
          </a:xfrm>
          <a:prstGeom prst="rect">
            <a:avLst/>
          </a:prstGeom>
        </p:spPr>
        <p:txBody>
          <a:bodyPr lIns="91439" tIns="45719" rIns="91439" bIns="45719" anchor="t">
            <a:noAutofit/>
          </a:bodyPr>
          <a:lstStyle/>
          <a:p>
            <a:pPr/>
          </a:p>
        </p:txBody>
      </p:sp>
      <p:sp>
        <p:nvSpPr>
          <p:cNvPr id="39" name="Shape 39"/>
          <p:cNvSpPr/>
          <p:nvPr>
            <p:ph type="title"/>
          </p:nvPr>
        </p:nvSpPr>
        <p:spPr>
          <a:xfrm>
            <a:off x="1155700" y="1828800"/>
            <a:ext cx="6070600" cy="3302000"/>
          </a:xfrm>
          <a:prstGeom prst="rect">
            <a:avLst/>
          </a:prstGeom>
        </p:spPr>
        <p:txBody>
          <a:bodyPr anchor="b"/>
          <a:lstStyle/>
          <a:p>
            <a:pPr/>
            <a:r>
              <a:t>Title Text</a:t>
            </a:r>
          </a:p>
        </p:txBody>
      </p:sp>
      <p:sp>
        <p:nvSpPr>
          <p:cNvPr id="40" name="Shape 40"/>
          <p:cNvSpPr/>
          <p:nvPr>
            <p:ph type="body" sz="quarter" idx="1"/>
          </p:nvPr>
        </p:nvSpPr>
        <p:spPr>
          <a:xfrm>
            <a:off x="1155700" y="5168900"/>
            <a:ext cx="6070600" cy="3302000"/>
          </a:xfrm>
          <a:prstGeom prst="rect">
            <a:avLst/>
          </a:prstGeom>
        </p:spPr>
        <p:txBody>
          <a:bodyPr anchor="t"/>
          <a:lstStyle>
            <a:lvl1pPr marL="0" indent="0" algn="ctr">
              <a:spcBef>
                <a:spcPts val="600"/>
              </a:spcBef>
              <a:buSzTx/>
              <a:buNone/>
              <a:defRPr spc="36">
                <a:solidFill>
                  <a:srgbClr val="3E382B"/>
                </a:solidFill>
                <a:effectLst>
                  <a:outerShdw sx="100000" sy="100000" kx="0" ky="0" algn="b" rotWithShape="0" blurRad="38100" dist="12700" dir="5400000">
                    <a:srgbClr val="E0DEC7">
                      <a:alpha val="80000"/>
                    </a:srgbClr>
                  </a:outerShdw>
                </a:effectLst>
                <a:latin typeface="American Typewriter"/>
                <a:ea typeface="American Typewriter"/>
                <a:cs typeface="American Typewriter"/>
                <a:sym typeface="American Typewriter"/>
              </a:defRPr>
            </a:lvl1pPr>
            <a:lvl2pPr marL="0" indent="0" algn="ctr">
              <a:spcBef>
                <a:spcPts val="600"/>
              </a:spcBef>
              <a:buSzTx/>
              <a:buNone/>
              <a:defRPr spc="36">
                <a:solidFill>
                  <a:srgbClr val="3E382B"/>
                </a:solidFill>
                <a:effectLst>
                  <a:outerShdw sx="100000" sy="100000" kx="0" ky="0" algn="b" rotWithShape="0" blurRad="38100" dist="12700" dir="5400000">
                    <a:srgbClr val="E0DEC7">
                      <a:alpha val="80000"/>
                    </a:srgbClr>
                  </a:outerShdw>
                </a:effectLst>
                <a:latin typeface="American Typewriter"/>
                <a:ea typeface="American Typewriter"/>
                <a:cs typeface="American Typewriter"/>
                <a:sym typeface="American Typewriter"/>
              </a:defRPr>
            </a:lvl2pPr>
            <a:lvl3pPr marL="0" indent="0" algn="ctr">
              <a:spcBef>
                <a:spcPts val="600"/>
              </a:spcBef>
              <a:buSzTx/>
              <a:buNone/>
              <a:defRPr spc="36">
                <a:solidFill>
                  <a:srgbClr val="3E382B"/>
                </a:solidFill>
                <a:effectLst>
                  <a:outerShdw sx="100000" sy="100000" kx="0" ky="0" algn="b" rotWithShape="0" blurRad="38100" dist="12700" dir="5400000">
                    <a:srgbClr val="E0DEC7">
                      <a:alpha val="80000"/>
                    </a:srgbClr>
                  </a:outerShdw>
                </a:effectLst>
                <a:latin typeface="American Typewriter"/>
                <a:ea typeface="American Typewriter"/>
                <a:cs typeface="American Typewriter"/>
                <a:sym typeface="American Typewriter"/>
              </a:defRPr>
            </a:lvl3pPr>
            <a:lvl4pPr marL="0" indent="0" algn="ctr">
              <a:spcBef>
                <a:spcPts val="600"/>
              </a:spcBef>
              <a:buSzTx/>
              <a:buNone/>
              <a:defRPr spc="36">
                <a:solidFill>
                  <a:srgbClr val="3E382B"/>
                </a:solidFill>
                <a:effectLst>
                  <a:outerShdw sx="100000" sy="100000" kx="0" ky="0" algn="b" rotWithShape="0" blurRad="38100" dist="12700" dir="5400000">
                    <a:srgbClr val="E0DEC7">
                      <a:alpha val="80000"/>
                    </a:srgbClr>
                  </a:outerShdw>
                </a:effectLst>
                <a:latin typeface="American Typewriter"/>
                <a:ea typeface="American Typewriter"/>
                <a:cs typeface="American Typewriter"/>
                <a:sym typeface="American Typewriter"/>
              </a:defRPr>
            </a:lvl4pPr>
            <a:lvl5pPr marL="0" indent="0" algn="ctr">
              <a:spcBef>
                <a:spcPts val="600"/>
              </a:spcBef>
              <a:buSzTx/>
              <a:buNone/>
              <a:defRPr spc="36">
                <a:solidFill>
                  <a:srgbClr val="3E382B"/>
                </a:solidFill>
                <a:effectLst>
                  <a:outerShdw sx="100000" sy="100000" kx="0" ky="0" algn="b" rotWithShape="0" blurRad="38100" dist="12700" dir="5400000">
                    <a:srgbClr val="E0DEC7">
                      <a:alpha val="80000"/>
                    </a:srgbClr>
                  </a:outerShdw>
                </a:effectLst>
                <a:latin typeface="American Typewriter"/>
                <a:ea typeface="American Typewriter"/>
                <a:cs typeface="American Typewriter"/>
                <a:sym typeface="American Typewriter"/>
              </a:defRPr>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xfrm>
            <a:off x="6334045" y="8997950"/>
            <a:ext cx="342901" cy="4064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quarter" idx="13"/>
          </p:nvPr>
        </p:nvSpPr>
        <p:spPr>
          <a:xfrm>
            <a:off x="7607300" y="2863849"/>
            <a:ext cx="4267202" cy="5765802"/>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1587500" y="2743200"/>
            <a:ext cx="5041900" cy="6032500"/>
          </a:xfrm>
          <a:prstGeom prst="rect">
            <a:avLst/>
          </a:prstGeom>
        </p:spPr>
        <p:txBody>
          <a:bodyPr/>
          <a:lstStyle>
            <a:lvl1pPr marL="406400" indent="-406400">
              <a:spcBef>
                <a:spcPts val="3200"/>
              </a:spcBef>
              <a:buBlip>
                <a:blip r:embed="rId2"/>
              </a:buBlip>
              <a:defRPr sz="3200"/>
            </a:lvl1pPr>
            <a:lvl2pPr marL="812800" indent="-406400">
              <a:spcBef>
                <a:spcPts val="3200"/>
              </a:spcBef>
              <a:buBlip>
                <a:blip r:embed="rId2"/>
              </a:buBlip>
              <a:defRPr sz="3200"/>
            </a:lvl2pPr>
            <a:lvl3pPr marL="1219200" indent="-406400">
              <a:spcBef>
                <a:spcPts val="3200"/>
              </a:spcBef>
              <a:buBlip>
                <a:blip r:embed="rId2"/>
              </a:buBlip>
              <a:defRPr sz="3200"/>
            </a:lvl3pPr>
            <a:lvl4pPr marL="1625600" indent="-406400">
              <a:spcBef>
                <a:spcPts val="3200"/>
              </a:spcBef>
              <a:buBlip>
                <a:blip r:embed="rId2"/>
              </a:buBlip>
              <a:defRPr sz="3200"/>
            </a:lvl4pPr>
            <a:lvl5pPr marL="2032000" indent="-406400">
              <a:spcBef>
                <a:spcPts val="3200"/>
              </a:spcBef>
              <a:buBlip>
                <a:blip r:embed="rId2"/>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1587500" y="1270000"/>
            <a:ext cx="10464800" cy="72136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3" name="Shape 83"/>
          <p:cNvSpPr/>
          <p:nvPr>
            <p:ph type="pic" sz="quarter" idx="13"/>
          </p:nvPr>
        </p:nvSpPr>
        <p:spPr>
          <a:xfrm>
            <a:off x="7569200" y="965200"/>
            <a:ext cx="4495800" cy="3243487"/>
          </a:xfrm>
          <a:prstGeom prst="rect">
            <a:avLst/>
          </a:prstGeom>
        </p:spPr>
        <p:txBody>
          <a:bodyPr lIns="91439" tIns="45719" rIns="91439" bIns="45719" anchor="t">
            <a:noAutofit/>
          </a:bodyPr>
          <a:lstStyle/>
          <a:p>
            <a:pPr/>
          </a:p>
        </p:txBody>
      </p:sp>
      <p:sp>
        <p:nvSpPr>
          <p:cNvPr id="84" name="Shape 84"/>
          <p:cNvSpPr/>
          <p:nvPr>
            <p:ph type="pic" sz="quarter" idx="14"/>
          </p:nvPr>
        </p:nvSpPr>
        <p:spPr>
          <a:xfrm>
            <a:off x="7569200" y="4869167"/>
            <a:ext cx="4495800" cy="3911602"/>
          </a:xfrm>
          <a:prstGeom prst="rect">
            <a:avLst/>
          </a:prstGeom>
        </p:spPr>
        <p:txBody>
          <a:bodyPr lIns="91439" tIns="45719" rIns="91439" bIns="45719" anchor="t">
            <a:noAutofit/>
          </a:bodyPr>
          <a:lstStyle/>
          <a:p>
            <a:pPr/>
          </a:p>
        </p:txBody>
      </p:sp>
      <p:sp>
        <p:nvSpPr>
          <p:cNvPr id="85" name="Shape 85"/>
          <p:cNvSpPr/>
          <p:nvPr>
            <p:ph type="pic" sz="half" idx="15"/>
          </p:nvPr>
        </p:nvSpPr>
        <p:spPr>
          <a:xfrm>
            <a:off x="939799" y="967619"/>
            <a:ext cx="5969002" cy="7805616"/>
          </a:xfrm>
          <a:prstGeom prst="rect">
            <a:avLst/>
          </a:prstGeom>
        </p:spPr>
        <p:txBody>
          <a:bodyPr lIns="91439" tIns="45719" rIns="91439" bIns="45719" anchor="t">
            <a:noAutofit/>
          </a:bodyPr>
          <a:lstStyle/>
          <a:p>
            <a:pPr/>
          </a:p>
        </p:txBody>
      </p:sp>
      <p:sp>
        <p:nvSpPr>
          <p:cNvPr id="86" name="Shape 86"/>
          <p:cNvSpPr/>
          <p:nvPr>
            <p:ph type="sldNum" sz="quarter" idx="2"/>
          </p:nvPr>
        </p:nvSpPr>
        <p:spPr>
          <a:xfrm>
            <a:off x="6297876" y="9017000"/>
            <a:ext cx="389840" cy="368300"/>
          </a:xfrm>
          <a:prstGeom prst="rect">
            <a:avLst/>
          </a:prstGeom>
        </p:spPr>
        <p:txBody>
          <a:bodyPr anchor="t"/>
          <a:lstStyle>
            <a:lvl1pPr>
              <a:defRPr spc="21">
                <a:solidFill>
                  <a:srgbClr val="3E382B"/>
                </a:solidFill>
                <a:latin typeface="American Typewriter"/>
                <a:ea typeface="American Typewriter"/>
                <a:cs typeface="American Typewriter"/>
                <a:sym typeface="American Typewriter"/>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1587500" y="254000"/>
            <a:ext cx="10464800" cy="2349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1587500" y="2730500"/>
            <a:ext cx="10464800" cy="6032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24599" y="9017000"/>
            <a:ext cx="342901" cy="406401"/>
          </a:xfrm>
          <a:prstGeom prst="rect">
            <a:avLst/>
          </a:prstGeom>
          <a:ln w="12700">
            <a:miter lim="400000"/>
          </a:ln>
        </p:spPr>
        <p:txBody>
          <a:bodyPr wrap="none" lIns="50800" tIns="50800" rIns="50800" bIns="50800" anchor="ctr">
            <a:spAutoFit/>
          </a:bodyPr>
          <a:lstStyle>
            <a:lvl1pPr>
              <a:defRPr sz="1800">
                <a:solidFill>
                  <a:srgbClr val="93741C"/>
                </a:solidFill>
                <a:latin typeface="Palatino"/>
                <a:ea typeface="Palatino"/>
                <a:cs typeface="Palatino"/>
                <a:sym typeface="Palatino"/>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70" strike="noStrike" sz="7000" u="none">
          <a:ln>
            <a:noFill/>
          </a:ln>
          <a:solidFill>
            <a:srgbClr val="6E603B"/>
          </a:solidFill>
          <a:uFillTx/>
          <a:latin typeface="American Typewriter"/>
          <a:ea typeface="American Typewriter"/>
          <a:cs typeface="American Typewriter"/>
          <a:sym typeface="American Typewriter"/>
        </a:defRPr>
      </a:lvl1pPr>
      <a:lvl2pPr marL="0" marR="0" indent="0" algn="ctr" defTabSz="584200" rtl="0" latinLnBrk="0">
        <a:lnSpc>
          <a:spcPct val="100000"/>
        </a:lnSpc>
        <a:spcBef>
          <a:spcPts val="0"/>
        </a:spcBef>
        <a:spcAft>
          <a:spcPts val="0"/>
        </a:spcAft>
        <a:buClrTx/>
        <a:buSzTx/>
        <a:buFontTx/>
        <a:buNone/>
        <a:tabLst/>
        <a:defRPr b="0" baseline="0" cap="none" i="0" spc="70" strike="noStrike" sz="7000" u="none">
          <a:ln>
            <a:noFill/>
          </a:ln>
          <a:solidFill>
            <a:srgbClr val="6E603B"/>
          </a:solidFill>
          <a:uFillTx/>
          <a:latin typeface="American Typewriter"/>
          <a:ea typeface="American Typewriter"/>
          <a:cs typeface="American Typewriter"/>
          <a:sym typeface="American Typewriter"/>
        </a:defRPr>
      </a:lvl2pPr>
      <a:lvl3pPr marL="0" marR="0" indent="0" algn="ctr" defTabSz="584200" rtl="0" latinLnBrk="0">
        <a:lnSpc>
          <a:spcPct val="100000"/>
        </a:lnSpc>
        <a:spcBef>
          <a:spcPts val="0"/>
        </a:spcBef>
        <a:spcAft>
          <a:spcPts val="0"/>
        </a:spcAft>
        <a:buClrTx/>
        <a:buSzTx/>
        <a:buFontTx/>
        <a:buNone/>
        <a:tabLst/>
        <a:defRPr b="0" baseline="0" cap="none" i="0" spc="70" strike="noStrike" sz="7000" u="none">
          <a:ln>
            <a:noFill/>
          </a:ln>
          <a:solidFill>
            <a:srgbClr val="6E603B"/>
          </a:solidFill>
          <a:uFillTx/>
          <a:latin typeface="American Typewriter"/>
          <a:ea typeface="American Typewriter"/>
          <a:cs typeface="American Typewriter"/>
          <a:sym typeface="American Typewriter"/>
        </a:defRPr>
      </a:lvl3pPr>
      <a:lvl4pPr marL="0" marR="0" indent="0" algn="ctr" defTabSz="584200" rtl="0" latinLnBrk="0">
        <a:lnSpc>
          <a:spcPct val="100000"/>
        </a:lnSpc>
        <a:spcBef>
          <a:spcPts val="0"/>
        </a:spcBef>
        <a:spcAft>
          <a:spcPts val="0"/>
        </a:spcAft>
        <a:buClrTx/>
        <a:buSzTx/>
        <a:buFontTx/>
        <a:buNone/>
        <a:tabLst/>
        <a:defRPr b="0" baseline="0" cap="none" i="0" spc="70" strike="noStrike" sz="7000" u="none">
          <a:ln>
            <a:noFill/>
          </a:ln>
          <a:solidFill>
            <a:srgbClr val="6E603B"/>
          </a:solidFill>
          <a:uFillTx/>
          <a:latin typeface="American Typewriter"/>
          <a:ea typeface="American Typewriter"/>
          <a:cs typeface="American Typewriter"/>
          <a:sym typeface="American Typewriter"/>
        </a:defRPr>
      </a:lvl4pPr>
      <a:lvl5pPr marL="0" marR="0" indent="0" algn="ctr" defTabSz="584200" rtl="0" latinLnBrk="0">
        <a:lnSpc>
          <a:spcPct val="100000"/>
        </a:lnSpc>
        <a:spcBef>
          <a:spcPts val="0"/>
        </a:spcBef>
        <a:spcAft>
          <a:spcPts val="0"/>
        </a:spcAft>
        <a:buClrTx/>
        <a:buSzTx/>
        <a:buFontTx/>
        <a:buNone/>
        <a:tabLst/>
        <a:defRPr b="0" baseline="0" cap="none" i="0" spc="70" strike="noStrike" sz="7000" u="none">
          <a:ln>
            <a:noFill/>
          </a:ln>
          <a:solidFill>
            <a:srgbClr val="6E603B"/>
          </a:solidFill>
          <a:uFillTx/>
          <a:latin typeface="American Typewriter"/>
          <a:ea typeface="American Typewriter"/>
          <a:cs typeface="American Typewriter"/>
          <a:sym typeface="American Typewriter"/>
        </a:defRPr>
      </a:lvl5pPr>
      <a:lvl6pPr marL="0" marR="0" indent="0" algn="ctr" defTabSz="584200" rtl="0" latinLnBrk="0">
        <a:lnSpc>
          <a:spcPct val="100000"/>
        </a:lnSpc>
        <a:spcBef>
          <a:spcPts val="0"/>
        </a:spcBef>
        <a:spcAft>
          <a:spcPts val="0"/>
        </a:spcAft>
        <a:buClrTx/>
        <a:buSzTx/>
        <a:buFontTx/>
        <a:buNone/>
        <a:tabLst/>
        <a:defRPr b="0" baseline="0" cap="none" i="0" spc="70" strike="noStrike" sz="7000" u="none">
          <a:ln>
            <a:noFill/>
          </a:ln>
          <a:solidFill>
            <a:srgbClr val="6E603B"/>
          </a:solidFill>
          <a:uFillTx/>
          <a:latin typeface="American Typewriter"/>
          <a:ea typeface="American Typewriter"/>
          <a:cs typeface="American Typewriter"/>
          <a:sym typeface="American Typewriter"/>
        </a:defRPr>
      </a:lvl6pPr>
      <a:lvl7pPr marL="0" marR="0" indent="0" algn="ctr" defTabSz="584200" rtl="0" latinLnBrk="0">
        <a:lnSpc>
          <a:spcPct val="100000"/>
        </a:lnSpc>
        <a:spcBef>
          <a:spcPts val="0"/>
        </a:spcBef>
        <a:spcAft>
          <a:spcPts val="0"/>
        </a:spcAft>
        <a:buClrTx/>
        <a:buSzTx/>
        <a:buFontTx/>
        <a:buNone/>
        <a:tabLst/>
        <a:defRPr b="0" baseline="0" cap="none" i="0" spc="70" strike="noStrike" sz="7000" u="none">
          <a:ln>
            <a:noFill/>
          </a:ln>
          <a:solidFill>
            <a:srgbClr val="6E603B"/>
          </a:solidFill>
          <a:uFillTx/>
          <a:latin typeface="American Typewriter"/>
          <a:ea typeface="American Typewriter"/>
          <a:cs typeface="American Typewriter"/>
          <a:sym typeface="American Typewriter"/>
        </a:defRPr>
      </a:lvl7pPr>
      <a:lvl8pPr marL="0" marR="0" indent="0" algn="ctr" defTabSz="584200" rtl="0" latinLnBrk="0">
        <a:lnSpc>
          <a:spcPct val="100000"/>
        </a:lnSpc>
        <a:spcBef>
          <a:spcPts val="0"/>
        </a:spcBef>
        <a:spcAft>
          <a:spcPts val="0"/>
        </a:spcAft>
        <a:buClrTx/>
        <a:buSzTx/>
        <a:buFontTx/>
        <a:buNone/>
        <a:tabLst/>
        <a:defRPr b="0" baseline="0" cap="none" i="0" spc="70" strike="noStrike" sz="7000" u="none">
          <a:ln>
            <a:noFill/>
          </a:ln>
          <a:solidFill>
            <a:srgbClr val="6E603B"/>
          </a:solidFill>
          <a:uFillTx/>
          <a:latin typeface="American Typewriter"/>
          <a:ea typeface="American Typewriter"/>
          <a:cs typeface="American Typewriter"/>
          <a:sym typeface="American Typewriter"/>
        </a:defRPr>
      </a:lvl8pPr>
      <a:lvl9pPr marL="0" marR="0" indent="0" algn="ctr" defTabSz="584200" rtl="0" latinLnBrk="0">
        <a:lnSpc>
          <a:spcPct val="100000"/>
        </a:lnSpc>
        <a:spcBef>
          <a:spcPts val="0"/>
        </a:spcBef>
        <a:spcAft>
          <a:spcPts val="0"/>
        </a:spcAft>
        <a:buClrTx/>
        <a:buSzTx/>
        <a:buFontTx/>
        <a:buNone/>
        <a:tabLst/>
        <a:defRPr b="0" baseline="0" cap="none" i="0" spc="70" strike="noStrike" sz="7000" u="none">
          <a:ln>
            <a:noFill/>
          </a:ln>
          <a:solidFill>
            <a:srgbClr val="6E603B"/>
          </a:solidFill>
          <a:uFillTx/>
          <a:latin typeface="American Typewriter"/>
          <a:ea typeface="American Typewriter"/>
          <a:cs typeface="American Typewriter"/>
          <a:sym typeface="American Typewriter"/>
        </a:defRPr>
      </a:lvl9pPr>
    </p:titleStyle>
    <p:bodyStyle>
      <a:lvl1pPr marL="444500" marR="0" indent="-444500" algn="l" defTabSz="584200" rtl="0" latinLnBrk="0">
        <a:lnSpc>
          <a:spcPct val="100000"/>
        </a:lnSpc>
        <a:spcBef>
          <a:spcPts val="3600"/>
        </a:spcBef>
        <a:spcAft>
          <a:spcPts val="0"/>
        </a:spcAft>
        <a:buClrTx/>
        <a:buSzPct val="45000"/>
        <a:buFontTx/>
        <a:buBlip>
          <a:blip r:embed="rId3"/>
        </a:buBlip>
        <a:tabLst/>
        <a:defRPr b="0" baseline="0" cap="none" i="0" spc="0" strike="noStrike" sz="3600" u="none">
          <a:ln>
            <a:noFill/>
          </a:ln>
          <a:solidFill>
            <a:srgbClr val="93741C"/>
          </a:solidFill>
          <a:uFillTx/>
          <a:latin typeface="Palatino"/>
          <a:ea typeface="Palatino"/>
          <a:cs typeface="Palatino"/>
          <a:sym typeface="Palatino"/>
        </a:defRPr>
      </a:lvl1pPr>
      <a:lvl2pPr marL="889000" marR="0" indent="-444500" algn="l" defTabSz="584200" rtl="0" latinLnBrk="0">
        <a:lnSpc>
          <a:spcPct val="100000"/>
        </a:lnSpc>
        <a:spcBef>
          <a:spcPts val="3600"/>
        </a:spcBef>
        <a:spcAft>
          <a:spcPts val="0"/>
        </a:spcAft>
        <a:buClrTx/>
        <a:buSzPct val="45000"/>
        <a:buFontTx/>
        <a:buBlip>
          <a:blip r:embed="rId3"/>
        </a:buBlip>
        <a:tabLst/>
        <a:defRPr b="0" baseline="0" cap="none" i="0" spc="0" strike="noStrike" sz="3600" u="none">
          <a:ln>
            <a:noFill/>
          </a:ln>
          <a:solidFill>
            <a:srgbClr val="93741C"/>
          </a:solidFill>
          <a:uFillTx/>
          <a:latin typeface="Palatino"/>
          <a:ea typeface="Palatino"/>
          <a:cs typeface="Palatino"/>
          <a:sym typeface="Palatino"/>
        </a:defRPr>
      </a:lvl2pPr>
      <a:lvl3pPr marL="1333500" marR="0" indent="-444500" algn="l" defTabSz="584200" rtl="0" latinLnBrk="0">
        <a:lnSpc>
          <a:spcPct val="100000"/>
        </a:lnSpc>
        <a:spcBef>
          <a:spcPts val="3600"/>
        </a:spcBef>
        <a:spcAft>
          <a:spcPts val="0"/>
        </a:spcAft>
        <a:buClrTx/>
        <a:buSzPct val="45000"/>
        <a:buFontTx/>
        <a:buBlip>
          <a:blip r:embed="rId3"/>
        </a:buBlip>
        <a:tabLst/>
        <a:defRPr b="0" baseline="0" cap="none" i="0" spc="0" strike="noStrike" sz="3600" u="none">
          <a:ln>
            <a:noFill/>
          </a:ln>
          <a:solidFill>
            <a:srgbClr val="93741C"/>
          </a:solidFill>
          <a:uFillTx/>
          <a:latin typeface="Palatino"/>
          <a:ea typeface="Palatino"/>
          <a:cs typeface="Palatino"/>
          <a:sym typeface="Palatino"/>
        </a:defRPr>
      </a:lvl3pPr>
      <a:lvl4pPr marL="1778000" marR="0" indent="-444500" algn="l" defTabSz="584200" rtl="0" latinLnBrk="0">
        <a:lnSpc>
          <a:spcPct val="100000"/>
        </a:lnSpc>
        <a:spcBef>
          <a:spcPts val="3600"/>
        </a:spcBef>
        <a:spcAft>
          <a:spcPts val="0"/>
        </a:spcAft>
        <a:buClrTx/>
        <a:buSzPct val="45000"/>
        <a:buFontTx/>
        <a:buBlip>
          <a:blip r:embed="rId3"/>
        </a:buBlip>
        <a:tabLst/>
        <a:defRPr b="0" baseline="0" cap="none" i="0" spc="0" strike="noStrike" sz="3600" u="none">
          <a:ln>
            <a:noFill/>
          </a:ln>
          <a:solidFill>
            <a:srgbClr val="93741C"/>
          </a:solidFill>
          <a:uFillTx/>
          <a:latin typeface="Palatino"/>
          <a:ea typeface="Palatino"/>
          <a:cs typeface="Palatino"/>
          <a:sym typeface="Palatino"/>
        </a:defRPr>
      </a:lvl4pPr>
      <a:lvl5pPr marL="2222500" marR="0" indent="-444500" algn="l" defTabSz="584200" rtl="0" latinLnBrk="0">
        <a:lnSpc>
          <a:spcPct val="100000"/>
        </a:lnSpc>
        <a:spcBef>
          <a:spcPts val="3600"/>
        </a:spcBef>
        <a:spcAft>
          <a:spcPts val="0"/>
        </a:spcAft>
        <a:buClrTx/>
        <a:buSzPct val="45000"/>
        <a:buFontTx/>
        <a:buBlip>
          <a:blip r:embed="rId3"/>
        </a:buBlip>
        <a:tabLst/>
        <a:defRPr b="0" baseline="0" cap="none" i="0" spc="0" strike="noStrike" sz="3600" u="none">
          <a:ln>
            <a:noFill/>
          </a:ln>
          <a:solidFill>
            <a:srgbClr val="93741C"/>
          </a:solidFill>
          <a:uFillTx/>
          <a:latin typeface="Palatino"/>
          <a:ea typeface="Palatino"/>
          <a:cs typeface="Palatino"/>
          <a:sym typeface="Palatino"/>
        </a:defRPr>
      </a:lvl5pPr>
      <a:lvl6pPr marL="2667000" marR="0" indent="-444500" algn="l" defTabSz="584200" rtl="0" latinLnBrk="0">
        <a:lnSpc>
          <a:spcPct val="100000"/>
        </a:lnSpc>
        <a:spcBef>
          <a:spcPts val="3600"/>
        </a:spcBef>
        <a:spcAft>
          <a:spcPts val="0"/>
        </a:spcAft>
        <a:buClrTx/>
        <a:buSzPct val="45000"/>
        <a:buFontTx/>
        <a:buBlip>
          <a:blip r:embed="rId3"/>
        </a:buBlip>
        <a:tabLst/>
        <a:defRPr b="0" baseline="0" cap="none" i="0" spc="0" strike="noStrike" sz="3600" u="none">
          <a:ln>
            <a:noFill/>
          </a:ln>
          <a:solidFill>
            <a:srgbClr val="93741C"/>
          </a:solidFill>
          <a:uFillTx/>
          <a:latin typeface="Palatino"/>
          <a:ea typeface="Palatino"/>
          <a:cs typeface="Palatino"/>
          <a:sym typeface="Palatino"/>
        </a:defRPr>
      </a:lvl6pPr>
      <a:lvl7pPr marL="3111500" marR="0" indent="-444500" algn="l" defTabSz="584200" rtl="0" latinLnBrk="0">
        <a:lnSpc>
          <a:spcPct val="100000"/>
        </a:lnSpc>
        <a:spcBef>
          <a:spcPts val="3600"/>
        </a:spcBef>
        <a:spcAft>
          <a:spcPts val="0"/>
        </a:spcAft>
        <a:buClrTx/>
        <a:buSzPct val="45000"/>
        <a:buFontTx/>
        <a:buBlip>
          <a:blip r:embed="rId3"/>
        </a:buBlip>
        <a:tabLst/>
        <a:defRPr b="0" baseline="0" cap="none" i="0" spc="0" strike="noStrike" sz="3600" u="none">
          <a:ln>
            <a:noFill/>
          </a:ln>
          <a:solidFill>
            <a:srgbClr val="93741C"/>
          </a:solidFill>
          <a:uFillTx/>
          <a:latin typeface="Palatino"/>
          <a:ea typeface="Palatino"/>
          <a:cs typeface="Palatino"/>
          <a:sym typeface="Palatino"/>
        </a:defRPr>
      </a:lvl7pPr>
      <a:lvl8pPr marL="3556000" marR="0" indent="-444500" algn="l" defTabSz="584200" rtl="0" latinLnBrk="0">
        <a:lnSpc>
          <a:spcPct val="100000"/>
        </a:lnSpc>
        <a:spcBef>
          <a:spcPts val="3600"/>
        </a:spcBef>
        <a:spcAft>
          <a:spcPts val="0"/>
        </a:spcAft>
        <a:buClrTx/>
        <a:buSzPct val="45000"/>
        <a:buFontTx/>
        <a:buBlip>
          <a:blip r:embed="rId3"/>
        </a:buBlip>
        <a:tabLst/>
        <a:defRPr b="0" baseline="0" cap="none" i="0" spc="0" strike="noStrike" sz="3600" u="none">
          <a:ln>
            <a:noFill/>
          </a:ln>
          <a:solidFill>
            <a:srgbClr val="93741C"/>
          </a:solidFill>
          <a:uFillTx/>
          <a:latin typeface="Palatino"/>
          <a:ea typeface="Palatino"/>
          <a:cs typeface="Palatino"/>
          <a:sym typeface="Palatino"/>
        </a:defRPr>
      </a:lvl8pPr>
      <a:lvl9pPr marL="4000500" marR="0" indent="-444500" algn="l" defTabSz="584200" rtl="0" latinLnBrk="0">
        <a:lnSpc>
          <a:spcPct val="100000"/>
        </a:lnSpc>
        <a:spcBef>
          <a:spcPts val="3600"/>
        </a:spcBef>
        <a:spcAft>
          <a:spcPts val="0"/>
        </a:spcAft>
        <a:buClrTx/>
        <a:buSzPct val="45000"/>
        <a:buFontTx/>
        <a:buBlip>
          <a:blip r:embed="rId3"/>
        </a:buBlip>
        <a:tabLst/>
        <a:defRPr b="0" baseline="0" cap="none" i="0" spc="0" strike="noStrike" sz="3600" u="none">
          <a:ln>
            <a:noFill/>
          </a:ln>
          <a:solidFill>
            <a:srgbClr val="93741C"/>
          </a:solidFill>
          <a:uFillTx/>
          <a:latin typeface="Palatino"/>
          <a:ea typeface="Palatino"/>
          <a:cs typeface="Palatino"/>
          <a:sym typeface="Palatino"/>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9" name="image3.png"/>
          <p:cNvPicPr>
            <a:picLocks noChangeAspect="1"/>
          </p:cNvPicPr>
          <p:nvPr>
            <p:ph type="pic" idx="13"/>
          </p:nvPr>
        </p:nvPicPr>
        <p:blipFill>
          <a:blip r:embed="rId2">
            <a:extLst/>
          </a:blip>
          <a:stretch>
            <a:fillRect/>
          </a:stretch>
        </p:blipFill>
        <p:spPr>
          <a:xfrm>
            <a:off x="7493000" y="1784349"/>
            <a:ext cx="4737102" cy="6184902"/>
          </a:xfrm>
          <a:prstGeom prst="rect">
            <a:avLst/>
          </a:prstGeom>
        </p:spPr>
      </p:pic>
      <p:sp>
        <p:nvSpPr>
          <p:cNvPr id="150" name="Shape 150"/>
          <p:cNvSpPr/>
          <p:nvPr>
            <p:ph type="title"/>
          </p:nvPr>
        </p:nvSpPr>
        <p:spPr>
          <a:prstGeom prst="rect">
            <a:avLst/>
          </a:prstGeom>
        </p:spPr>
        <p:txBody>
          <a:bodyPr/>
          <a:lstStyle>
            <a:lvl1pPr>
              <a:defRPr spc="0"/>
            </a:lvl1pPr>
          </a:lstStyle>
          <a:p>
            <a:pPr/>
            <a:r>
              <a:t>Why Jesus Came…</a:t>
            </a:r>
          </a:p>
        </p:txBody>
      </p:sp>
      <p:sp>
        <p:nvSpPr>
          <p:cNvPr id="151" name="Shape 151"/>
          <p:cNvSpPr/>
          <p:nvPr>
            <p:ph type="body" sz="quarter" idx="1"/>
          </p:nvPr>
        </p:nvSpPr>
        <p:spPr>
          <a:prstGeom prst="rect">
            <a:avLst/>
          </a:prstGeom>
        </p:spPr>
        <p:txBody>
          <a:bodyPr/>
          <a:lstStyle>
            <a:lvl1pPr>
              <a:defRPr spc="0"/>
            </a:lvl1pPr>
          </a:lstStyle>
          <a:p>
            <a:pPr/>
            <a:r>
              <a:t>What is Your Answer?</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51"/>
                                        </p:tgtEl>
                                        <p:attrNameLst>
                                          <p:attrName>style.visibility</p:attrName>
                                        </p:attrNameLst>
                                      </p:cBhvr>
                                      <p:to>
                                        <p:strVal val="visible"/>
                                      </p:to>
                                    </p:set>
                                    <p:animEffect filter="dissolve" transition="in">
                                      <p:cBhvr>
                                        <p:cTn id="7" dur="15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1"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0" name="image2.png"/>
          <p:cNvPicPr>
            <a:picLocks noChangeAspect="1"/>
          </p:cNvPicPr>
          <p:nvPr>
            <p:ph type="pic" idx="13"/>
          </p:nvPr>
        </p:nvPicPr>
        <p:blipFill>
          <a:blip r:embed="rId2">
            <a:extLst/>
          </a:blip>
          <a:stretch>
            <a:fillRect/>
          </a:stretch>
        </p:blipFill>
        <p:spPr>
          <a:xfrm>
            <a:off x="7264400" y="2546349"/>
            <a:ext cx="4953002" cy="6426202"/>
          </a:xfrm>
          <a:prstGeom prst="rect">
            <a:avLst/>
          </a:prstGeom>
        </p:spPr>
      </p:pic>
      <p:sp>
        <p:nvSpPr>
          <p:cNvPr id="121" name="Shape 121"/>
          <p:cNvSpPr/>
          <p:nvPr>
            <p:ph type="title"/>
          </p:nvPr>
        </p:nvSpPr>
        <p:spPr>
          <a:prstGeom prst="rect">
            <a:avLst/>
          </a:prstGeom>
        </p:spPr>
        <p:txBody>
          <a:bodyPr/>
          <a:lstStyle>
            <a:lvl1pPr>
              <a:defRPr spc="0"/>
            </a:lvl1pPr>
          </a:lstStyle>
          <a:p>
            <a:pPr/>
            <a:r>
              <a:t>Why Did Jesus Come?</a:t>
            </a:r>
          </a:p>
        </p:txBody>
      </p:sp>
      <p:sp>
        <p:nvSpPr>
          <p:cNvPr id="122" name="Shape 122"/>
          <p:cNvSpPr/>
          <p:nvPr>
            <p:ph type="body" sz="half" idx="1"/>
          </p:nvPr>
        </p:nvSpPr>
        <p:spPr>
          <a:prstGeom prst="rect">
            <a:avLst/>
          </a:prstGeom>
        </p:spPr>
        <p:txBody>
          <a:bodyPr/>
          <a:lstStyle/>
          <a:p>
            <a:pPr marL="341375" indent="-341375" defTabSz="490727">
              <a:spcBef>
                <a:spcPts val="2600"/>
              </a:spcBef>
              <a:buBlip>
                <a:blip r:embed="rId3"/>
              </a:buBlip>
              <a:defRPr sz="2600"/>
            </a:pPr>
            <a:r>
              <a:t>“And an angel of the Lord stood by them, and the glory of the Lord shone round about them: and they were sore afraid. And the angel said unto them, Be not afraid; for behold, I bring you good tidings of great joy which shall be to all the people: </a:t>
            </a:r>
            <a:r>
              <a:rPr b="1"/>
              <a:t>for there is born to you this day in the city of David a Savior, who is Christ the Lord</a:t>
            </a:r>
            <a:r>
              <a:t>” (Luke 2:9-11).</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ID="9" grpId="2" fill="hold">
                                  <p:stCondLst>
                                    <p:cond delay="0"/>
                                  </p:stCondLst>
                                  <p:iterate type="el" backwards="0">
                                    <p:tmAbs val="0"/>
                                  </p:iterate>
                                  <p:childTnLst>
                                    <p:set>
                                      <p:cBhvr>
                                        <p:cTn id="10" fill="hold"/>
                                        <p:tgtEl>
                                          <p:spTgt spid="122"/>
                                        </p:tgtEl>
                                        <p:attrNameLst>
                                          <p:attrName>style.visibility</p:attrName>
                                        </p:attrNameLst>
                                      </p:cBhvr>
                                      <p:to>
                                        <p:strVal val="visible"/>
                                      </p:to>
                                    </p:set>
                                    <p:animEffect filter="dissolve" transition="in">
                                      <p:cBhvr>
                                        <p:cTn id="11" dur="15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1" grpId="1"/>
      <p:bldP build="whole" bldLvl="1" animBg="1" rev="0" advAuto="0" spid="122" grpId="2"/>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4" name="image2.png"/>
          <p:cNvPicPr>
            <a:picLocks noChangeAspect="1"/>
          </p:cNvPicPr>
          <p:nvPr>
            <p:ph type="pic" idx="13"/>
          </p:nvPr>
        </p:nvPicPr>
        <p:blipFill>
          <a:blip r:embed="rId2">
            <a:extLst/>
          </a:blip>
          <a:stretch>
            <a:fillRect/>
          </a:stretch>
        </p:blipFill>
        <p:spPr>
          <a:xfrm>
            <a:off x="7264400" y="2546349"/>
            <a:ext cx="4953002" cy="6426202"/>
          </a:xfrm>
          <a:prstGeom prst="rect">
            <a:avLst/>
          </a:prstGeom>
        </p:spPr>
      </p:pic>
      <p:sp>
        <p:nvSpPr>
          <p:cNvPr id="125" name="Shape 125"/>
          <p:cNvSpPr/>
          <p:nvPr>
            <p:ph type="title"/>
          </p:nvPr>
        </p:nvSpPr>
        <p:spPr>
          <a:prstGeom prst="rect">
            <a:avLst/>
          </a:prstGeom>
        </p:spPr>
        <p:txBody>
          <a:bodyPr/>
          <a:lstStyle>
            <a:lvl1pPr>
              <a:defRPr spc="0"/>
            </a:lvl1pPr>
          </a:lstStyle>
          <a:p>
            <a:pPr/>
            <a:r>
              <a:t>Why Did Jesus Come?</a:t>
            </a:r>
          </a:p>
        </p:txBody>
      </p:sp>
      <p:sp>
        <p:nvSpPr>
          <p:cNvPr id="126" name="Shape 126"/>
          <p:cNvSpPr/>
          <p:nvPr>
            <p:ph type="body" sz="half" idx="1"/>
          </p:nvPr>
        </p:nvSpPr>
        <p:spPr>
          <a:prstGeom prst="rect">
            <a:avLst/>
          </a:prstGeom>
        </p:spPr>
        <p:txBody>
          <a:bodyPr/>
          <a:lstStyle/>
          <a:p>
            <a:pPr marL="312927" indent="-312927" defTabSz="449833">
              <a:spcBef>
                <a:spcPts val="2400"/>
              </a:spcBef>
              <a:buBlip>
                <a:blip r:embed="rId3"/>
              </a:buBlip>
              <a:defRPr sz="2400"/>
            </a:pPr>
            <a:r>
              <a:t>“For unto us a child is born, unto us a son is given; and the government shall be upon his shoulder: and his name shall be called </a:t>
            </a:r>
            <a:r>
              <a:rPr b="1"/>
              <a:t>Wonderful, Counsellor, Mighty God, Everlasting Father, Prince of Peace.</a:t>
            </a:r>
            <a:r>
              <a:t> Of the increase of his government and of peace there shall be no end, upon the throne of David, and upon his kingdom, to establish it, and to uphold it with justice and with righteousness from henceforth even for ever” (Is. 9:6-7).</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26"/>
                                        </p:tgtEl>
                                        <p:attrNameLst>
                                          <p:attrName>style.visibility</p:attrName>
                                        </p:attrNameLst>
                                      </p:cBhvr>
                                      <p:to>
                                        <p:strVal val="visible"/>
                                      </p:to>
                                    </p:set>
                                    <p:animEffect filter="dissolve" transition="in">
                                      <p:cBhvr>
                                        <p:cTn id="7" dur="15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6"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8" name="image2.png"/>
          <p:cNvPicPr>
            <a:picLocks noChangeAspect="1"/>
          </p:cNvPicPr>
          <p:nvPr>
            <p:ph type="pic" idx="13"/>
          </p:nvPr>
        </p:nvPicPr>
        <p:blipFill>
          <a:blip r:embed="rId2">
            <a:extLst/>
          </a:blip>
          <a:stretch>
            <a:fillRect/>
          </a:stretch>
        </p:blipFill>
        <p:spPr>
          <a:xfrm>
            <a:off x="7264400" y="2546349"/>
            <a:ext cx="4953002" cy="6426202"/>
          </a:xfrm>
          <a:prstGeom prst="rect">
            <a:avLst/>
          </a:prstGeom>
        </p:spPr>
      </p:pic>
      <p:sp>
        <p:nvSpPr>
          <p:cNvPr id="129" name="Shape 129"/>
          <p:cNvSpPr/>
          <p:nvPr>
            <p:ph type="title"/>
          </p:nvPr>
        </p:nvSpPr>
        <p:spPr>
          <a:prstGeom prst="rect">
            <a:avLst/>
          </a:prstGeom>
        </p:spPr>
        <p:txBody>
          <a:bodyPr/>
          <a:lstStyle>
            <a:lvl1pPr>
              <a:defRPr spc="0"/>
            </a:lvl1pPr>
          </a:lstStyle>
          <a:p>
            <a:pPr/>
            <a:r>
              <a:t>Why Did Jesus Come?</a:t>
            </a:r>
          </a:p>
        </p:txBody>
      </p:sp>
      <p:sp>
        <p:nvSpPr>
          <p:cNvPr id="130" name="Shape 130"/>
          <p:cNvSpPr/>
          <p:nvPr>
            <p:ph type="body" sz="half" idx="1"/>
          </p:nvPr>
        </p:nvSpPr>
        <p:spPr>
          <a:prstGeom prst="rect">
            <a:avLst/>
          </a:prstGeom>
        </p:spPr>
        <p:txBody>
          <a:bodyPr/>
          <a:lstStyle/>
          <a:p>
            <a:pPr>
              <a:buBlip>
                <a:blip r:embed="rId3"/>
              </a:buBlip>
            </a:pPr>
            <a:r>
              <a:t>“And she shall bring forth a son; and thou shalt call his name JESUS; for it is he that shall </a:t>
            </a:r>
            <a:r>
              <a:rPr b="1"/>
              <a:t>save his people from their sins</a:t>
            </a:r>
            <a:r>
              <a:t>” (Mt. 1:21).</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30"/>
                                        </p:tgtEl>
                                        <p:attrNameLst>
                                          <p:attrName>style.visibility</p:attrName>
                                        </p:attrNameLst>
                                      </p:cBhvr>
                                      <p:to>
                                        <p:strVal val="visible"/>
                                      </p:to>
                                    </p:set>
                                    <p:animEffect filter="dissolve" transition="in">
                                      <p:cBhvr>
                                        <p:cTn id="7" dur="15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0"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2" name="image2.png"/>
          <p:cNvPicPr>
            <a:picLocks noChangeAspect="1"/>
          </p:cNvPicPr>
          <p:nvPr>
            <p:ph type="pic" idx="13"/>
          </p:nvPr>
        </p:nvPicPr>
        <p:blipFill>
          <a:blip r:embed="rId2">
            <a:extLst/>
          </a:blip>
          <a:stretch>
            <a:fillRect/>
          </a:stretch>
        </p:blipFill>
        <p:spPr>
          <a:xfrm>
            <a:off x="7264400" y="2546349"/>
            <a:ext cx="4953002" cy="6426202"/>
          </a:xfrm>
          <a:prstGeom prst="rect">
            <a:avLst/>
          </a:prstGeom>
        </p:spPr>
      </p:pic>
      <p:sp>
        <p:nvSpPr>
          <p:cNvPr id="133" name="Shape 133"/>
          <p:cNvSpPr/>
          <p:nvPr>
            <p:ph type="title"/>
          </p:nvPr>
        </p:nvSpPr>
        <p:spPr>
          <a:prstGeom prst="rect">
            <a:avLst/>
          </a:prstGeom>
        </p:spPr>
        <p:txBody>
          <a:bodyPr/>
          <a:lstStyle>
            <a:lvl1pPr>
              <a:defRPr spc="0"/>
            </a:lvl1pPr>
          </a:lstStyle>
          <a:p>
            <a:pPr/>
            <a:r>
              <a:t>Why Did Jesus Come?</a:t>
            </a:r>
          </a:p>
        </p:txBody>
      </p:sp>
      <p:sp>
        <p:nvSpPr>
          <p:cNvPr id="134" name="Shape 134"/>
          <p:cNvSpPr/>
          <p:nvPr>
            <p:ph type="body" sz="half" idx="1"/>
          </p:nvPr>
        </p:nvSpPr>
        <p:spPr>
          <a:prstGeom prst="rect">
            <a:avLst/>
          </a:prstGeom>
        </p:spPr>
        <p:txBody>
          <a:bodyPr/>
          <a:lstStyle/>
          <a:p>
            <a:pPr marL="394208" indent="-394208" defTabSz="566673">
              <a:spcBef>
                <a:spcPts val="3100"/>
              </a:spcBef>
              <a:buBlip>
                <a:blip r:embed="rId3"/>
              </a:buBlip>
              <a:defRPr sz="3100"/>
            </a:pPr>
            <a:r>
              <a:t>“</a:t>
            </a:r>
            <a:r>
              <a:rPr b="1"/>
              <a:t>For God so loved the world</a:t>
            </a:r>
            <a:r>
              <a:t>, that he gave his only begotten Son, that whosoever believe on Him </a:t>
            </a:r>
            <a:r>
              <a:rPr b="1"/>
              <a:t>should not perish, but have eternal life</a:t>
            </a:r>
            <a:r>
              <a:t>. For God sent not the Son into the world to judge the world; </a:t>
            </a:r>
            <a:r>
              <a:rPr b="1"/>
              <a:t>but that the world should be saved through Him</a:t>
            </a:r>
            <a:r>
              <a:t>” (Jn. 3:16-17).</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34"/>
                                        </p:tgtEl>
                                        <p:attrNameLst>
                                          <p:attrName>style.visibility</p:attrName>
                                        </p:attrNameLst>
                                      </p:cBhvr>
                                      <p:to>
                                        <p:strVal val="visible"/>
                                      </p:to>
                                    </p:set>
                                    <p:animEffect filter="dissolve" transition="in">
                                      <p:cBhvr>
                                        <p:cTn id="7" dur="15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4"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6" name="image3.png"/>
          <p:cNvPicPr>
            <a:picLocks noChangeAspect="1"/>
          </p:cNvPicPr>
          <p:nvPr>
            <p:ph type="pic" idx="13"/>
          </p:nvPr>
        </p:nvPicPr>
        <p:blipFill>
          <a:blip r:embed="rId2">
            <a:extLst/>
          </a:blip>
          <a:stretch>
            <a:fillRect/>
          </a:stretch>
        </p:blipFill>
        <p:spPr>
          <a:xfrm>
            <a:off x="7493000" y="1784349"/>
            <a:ext cx="4737102" cy="6184902"/>
          </a:xfrm>
          <a:prstGeom prst="rect">
            <a:avLst/>
          </a:prstGeom>
        </p:spPr>
      </p:pic>
      <p:sp>
        <p:nvSpPr>
          <p:cNvPr id="137" name="Shape 137"/>
          <p:cNvSpPr/>
          <p:nvPr>
            <p:ph type="title"/>
          </p:nvPr>
        </p:nvSpPr>
        <p:spPr>
          <a:prstGeom prst="rect">
            <a:avLst/>
          </a:prstGeom>
        </p:spPr>
        <p:txBody>
          <a:bodyPr/>
          <a:lstStyle>
            <a:lvl1pPr>
              <a:defRPr spc="0"/>
            </a:lvl1pPr>
          </a:lstStyle>
          <a:p>
            <a:pPr/>
            <a:r>
              <a:t>Why Jesus Came…</a:t>
            </a:r>
          </a:p>
        </p:txBody>
      </p:sp>
      <p:sp>
        <p:nvSpPr>
          <p:cNvPr id="138" name="Shape 138"/>
          <p:cNvSpPr/>
          <p:nvPr>
            <p:ph type="body" sz="quarter" idx="1"/>
          </p:nvPr>
        </p:nvSpPr>
        <p:spPr>
          <a:prstGeom prst="rect">
            <a:avLst/>
          </a:prstGeom>
        </p:spPr>
        <p:txBody>
          <a:bodyPr/>
          <a:lstStyle>
            <a:lvl1pPr>
              <a:defRPr spc="0"/>
            </a:lvl1pPr>
          </a:lstStyle>
          <a:p>
            <a:pPr/>
            <a:r>
              <a:t>In His Own Words</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38"/>
                                        </p:tgtEl>
                                        <p:attrNameLst>
                                          <p:attrName>style.visibility</p:attrName>
                                        </p:attrNameLst>
                                      </p:cBhvr>
                                      <p:to>
                                        <p:strVal val="visible"/>
                                      </p:to>
                                    </p:set>
                                    <p:animEffect filter="dissolve" transition="in">
                                      <p:cBhvr>
                                        <p:cTn id="7" dur="15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8"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title"/>
          </p:nvPr>
        </p:nvSpPr>
        <p:spPr>
          <a:prstGeom prst="rect">
            <a:avLst/>
          </a:prstGeom>
        </p:spPr>
        <p:txBody>
          <a:bodyPr/>
          <a:lstStyle/>
          <a:p>
            <a:pPr>
              <a:defRPr spc="0"/>
            </a:pPr>
            <a:r>
              <a:t>Why Jesus Came…</a:t>
            </a:r>
          </a:p>
          <a:p>
            <a:pPr>
              <a:defRPr spc="0"/>
            </a:pPr>
            <a:r>
              <a:t>In His Own Words</a:t>
            </a:r>
          </a:p>
        </p:txBody>
      </p:sp>
      <p:sp>
        <p:nvSpPr>
          <p:cNvPr id="141" name="Shape 141"/>
          <p:cNvSpPr/>
          <p:nvPr>
            <p:ph type="body" idx="1"/>
          </p:nvPr>
        </p:nvSpPr>
        <p:spPr>
          <a:prstGeom prst="rect">
            <a:avLst/>
          </a:prstGeom>
        </p:spPr>
        <p:txBody>
          <a:bodyPr/>
          <a:lstStyle/>
          <a:p>
            <a:pPr>
              <a:buBlip>
                <a:blip r:embed="rId2"/>
              </a:buBlip>
            </a:pPr>
            <a:r>
              <a:t>“I have come down from heaven, not to do My own will, but the will of Him who sent Me” (John 6:38).</a:t>
            </a:r>
          </a:p>
          <a:p>
            <a:pPr>
              <a:buBlip>
                <a:blip r:embed="rId2"/>
              </a:buBlip>
            </a:pPr>
            <a:r>
              <a:t>“…I did not come to call the righteous, but sinners” (Mark 2:17).</a:t>
            </a:r>
          </a:p>
          <a:p>
            <a:pPr>
              <a:buBlip>
                <a:blip r:embed="rId2"/>
              </a:buBlip>
            </a:pPr>
            <a:r>
              <a:t>“For the Son of Man has come to seek and to save the which was lost” (Luke 19:10).</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41">
                                            <p:bg/>
                                          </p:spTgt>
                                        </p:tgtEl>
                                        <p:attrNameLst>
                                          <p:attrName>style.visibility</p:attrName>
                                        </p:attrNameLst>
                                      </p:cBhvr>
                                      <p:to>
                                        <p:strVal val="visible"/>
                                      </p:to>
                                    </p:set>
                                    <p:animEffect filter="dissolve" transition="in">
                                      <p:cBhvr>
                                        <p:cTn id="7" dur="1500"/>
                                        <p:tgtEl>
                                          <p:spTgt spid="141">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41">
                                            <p:txEl>
                                              <p:pRg st="0" end="0"/>
                                            </p:txEl>
                                          </p:spTgt>
                                        </p:tgtEl>
                                        <p:attrNameLst>
                                          <p:attrName>style.visibility</p:attrName>
                                        </p:attrNameLst>
                                      </p:cBhvr>
                                      <p:to>
                                        <p:strVal val="visible"/>
                                      </p:to>
                                    </p:set>
                                    <p:animEffect filter="dissolve" transition="in">
                                      <p:cBhvr>
                                        <p:cTn id="10" dur="1500"/>
                                        <p:tgtEl>
                                          <p:spTgt spid="141">
                                            <p:txEl>
                                              <p:pRg st="0" end="0"/>
                                            </p:txEl>
                                          </p:spTgt>
                                        </p:tgtEl>
                                      </p:cBhvr>
                                    </p:animEffect>
                                  </p:childTnLst>
                                </p:cTn>
                              </p:par>
                            </p:childTnLst>
                          </p:cTn>
                        </p:par>
                        <p:par>
                          <p:cTn id="11" fill="hold">
                            <p:stCondLst>
                              <p:cond delay="1500"/>
                            </p:stCondLst>
                            <p:childTnLst>
                              <p:par>
                                <p:cTn id="12" presetClass="entr" nodeType="afterEffect" presetID="9" grpId="1" fill="hold">
                                  <p:stCondLst>
                                    <p:cond delay="0"/>
                                  </p:stCondLst>
                                  <p:iterate type="el" backwards="0">
                                    <p:tmAbs val="0"/>
                                  </p:iterate>
                                  <p:childTnLst>
                                    <p:set>
                                      <p:cBhvr>
                                        <p:cTn id="13" fill="hold"/>
                                        <p:tgtEl>
                                          <p:spTgt spid="141">
                                            <p:txEl>
                                              <p:pRg st="1" end="1"/>
                                            </p:txEl>
                                          </p:spTgt>
                                        </p:tgtEl>
                                        <p:attrNameLst>
                                          <p:attrName>style.visibility</p:attrName>
                                        </p:attrNameLst>
                                      </p:cBhvr>
                                      <p:to>
                                        <p:strVal val="visible"/>
                                      </p:to>
                                    </p:set>
                                    <p:animEffect filter="dissolve" transition="in">
                                      <p:cBhvr>
                                        <p:cTn id="14" dur="1500"/>
                                        <p:tgtEl>
                                          <p:spTgt spid="14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ID="9" grpId="1" fill="hold">
                                  <p:stCondLst>
                                    <p:cond delay="0"/>
                                  </p:stCondLst>
                                  <p:iterate type="el" backwards="0">
                                    <p:tmAbs val="0"/>
                                  </p:iterate>
                                  <p:childTnLst>
                                    <p:set>
                                      <p:cBhvr>
                                        <p:cTn id="18" fill="hold"/>
                                        <p:tgtEl>
                                          <p:spTgt spid="141">
                                            <p:txEl>
                                              <p:pRg st="2" end="2"/>
                                            </p:txEl>
                                          </p:spTgt>
                                        </p:tgtEl>
                                        <p:attrNameLst>
                                          <p:attrName>style.visibility</p:attrName>
                                        </p:attrNameLst>
                                      </p:cBhvr>
                                      <p:to>
                                        <p:strVal val="visible"/>
                                      </p:to>
                                    </p:set>
                                    <p:animEffect filter="dissolve" transition="in">
                                      <p:cBhvr>
                                        <p:cTn id="19" dur="1500"/>
                                        <p:tgtEl>
                                          <p:spTgt spid="141">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1"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title"/>
          </p:nvPr>
        </p:nvSpPr>
        <p:spPr>
          <a:prstGeom prst="rect">
            <a:avLst/>
          </a:prstGeom>
        </p:spPr>
        <p:txBody>
          <a:bodyPr/>
          <a:lstStyle/>
          <a:p>
            <a:pPr>
              <a:defRPr spc="0"/>
            </a:pPr>
            <a:r>
              <a:t>Why Jesus Came…</a:t>
            </a:r>
          </a:p>
          <a:p>
            <a:pPr>
              <a:defRPr spc="0"/>
            </a:pPr>
            <a:r>
              <a:t>In His Own Words</a:t>
            </a:r>
          </a:p>
        </p:txBody>
      </p:sp>
      <p:sp>
        <p:nvSpPr>
          <p:cNvPr id="144" name="Shape 144"/>
          <p:cNvSpPr/>
          <p:nvPr>
            <p:ph type="body" idx="1"/>
          </p:nvPr>
        </p:nvSpPr>
        <p:spPr>
          <a:xfrm>
            <a:off x="1587500" y="2629468"/>
            <a:ext cx="10464800" cy="7060294"/>
          </a:xfrm>
          <a:prstGeom prst="rect">
            <a:avLst/>
          </a:prstGeom>
        </p:spPr>
        <p:txBody>
          <a:bodyPr/>
          <a:lstStyle/>
          <a:p>
            <a:pPr marL="364488" indent="-364488" defTabSz="479044">
              <a:spcBef>
                <a:spcPts val="2900"/>
              </a:spcBef>
              <a:buBlip>
                <a:blip r:embed="rId2"/>
              </a:buBlip>
              <a:defRPr sz="2900"/>
            </a:pPr>
            <a:r>
              <a:t>“…I will build My church; and the gates of Hades will not overpower it” (Mt. 16:18).</a:t>
            </a:r>
          </a:p>
          <a:p>
            <a:pPr marL="364488" indent="-364488" defTabSz="479044">
              <a:spcBef>
                <a:spcPts val="2900"/>
              </a:spcBef>
              <a:buBlip>
                <a:blip r:embed="rId2"/>
              </a:buBlip>
              <a:defRPr sz="2900"/>
            </a:pPr>
            <a:r>
              <a:t>“Now My soul has become troubled; and what shall I say, ‘Father save Me from this hour?  But for this purpose I came to this hour” (John 12:27).</a:t>
            </a:r>
          </a:p>
          <a:p>
            <a:pPr marL="364488" indent="-364488" defTabSz="479044">
              <a:spcBef>
                <a:spcPts val="2900"/>
              </a:spcBef>
              <a:buBlip>
                <a:blip r:embed="rId2"/>
              </a:buBlip>
              <a:defRPr sz="2900"/>
            </a:pPr>
            <a:r>
              <a:t>“I have come as Light into the world, so that everyone who believes in Me will not re. main in darkness.  If anyone hears My sayings and does not keep them, I do not judge him; for I did not come to judge the world, but to save the world” (Jn. 12:46-47).</a:t>
            </a:r>
          </a:p>
          <a:p>
            <a:pPr marL="364488" indent="-364488" defTabSz="479044">
              <a:spcBef>
                <a:spcPts val="2900"/>
              </a:spcBef>
              <a:buBlip>
                <a:blip r:embed="rId2"/>
              </a:buBlip>
              <a:defRPr sz="2900"/>
            </a:pPr>
            <a:r>
              <a:t>“I came that they might have life, and have it abundantly” (Jn. 10:10). </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44">
                                            <p:bg/>
                                          </p:spTgt>
                                        </p:tgtEl>
                                        <p:attrNameLst>
                                          <p:attrName>style.visibility</p:attrName>
                                        </p:attrNameLst>
                                      </p:cBhvr>
                                      <p:to>
                                        <p:strVal val="visible"/>
                                      </p:to>
                                    </p:set>
                                    <p:animEffect filter="dissolve" transition="in">
                                      <p:cBhvr>
                                        <p:cTn id="7" dur="1500"/>
                                        <p:tgtEl>
                                          <p:spTgt spid="144">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44">
                                            <p:txEl>
                                              <p:pRg st="0" end="0"/>
                                            </p:txEl>
                                          </p:spTgt>
                                        </p:tgtEl>
                                        <p:attrNameLst>
                                          <p:attrName>style.visibility</p:attrName>
                                        </p:attrNameLst>
                                      </p:cBhvr>
                                      <p:to>
                                        <p:strVal val="visible"/>
                                      </p:to>
                                    </p:set>
                                    <p:animEffect filter="dissolve" transition="in">
                                      <p:cBhvr>
                                        <p:cTn id="10" dur="1500"/>
                                        <p:tgtEl>
                                          <p:spTgt spid="144">
                                            <p:txEl>
                                              <p:pRg st="0" end="0"/>
                                            </p:txEl>
                                          </p:spTgt>
                                        </p:tgtEl>
                                      </p:cBhvr>
                                    </p:animEffect>
                                  </p:childTnLst>
                                </p:cTn>
                              </p:par>
                            </p:childTnLst>
                          </p:cTn>
                        </p:par>
                        <p:par>
                          <p:cTn id="11" fill="hold">
                            <p:stCondLst>
                              <p:cond delay="1500"/>
                            </p:stCondLst>
                            <p:childTnLst>
                              <p:par>
                                <p:cTn id="12" presetClass="entr" nodeType="afterEffect" presetID="9" grpId="1" fill="hold">
                                  <p:stCondLst>
                                    <p:cond delay="0"/>
                                  </p:stCondLst>
                                  <p:iterate type="el" backwards="0">
                                    <p:tmAbs val="0"/>
                                  </p:iterate>
                                  <p:childTnLst>
                                    <p:set>
                                      <p:cBhvr>
                                        <p:cTn id="13" fill="hold"/>
                                        <p:tgtEl>
                                          <p:spTgt spid="144">
                                            <p:txEl>
                                              <p:pRg st="1" end="1"/>
                                            </p:txEl>
                                          </p:spTgt>
                                        </p:tgtEl>
                                        <p:attrNameLst>
                                          <p:attrName>style.visibility</p:attrName>
                                        </p:attrNameLst>
                                      </p:cBhvr>
                                      <p:to>
                                        <p:strVal val="visible"/>
                                      </p:to>
                                    </p:set>
                                    <p:animEffect filter="dissolve" transition="in">
                                      <p:cBhvr>
                                        <p:cTn id="14" dur="1500"/>
                                        <p:tgtEl>
                                          <p:spTgt spid="14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ID="9" grpId="1" fill="hold">
                                  <p:stCondLst>
                                    <p:cond delay="0"/>
                                  </p:stCondLst>
                                  <p:iterate type="el" backwards="0">
                                    <p:tmAbs val="0"/>
                                  </p:iterate>
                                  <p:childTnLst>
                                    <p:set>
                                      <p:cBhvr>
                                        <p:cTn id="18" fill="hold"/>
                                        <p:tgtEl>
                                          <p:spTgt spid="144">
                                            <p:txEl>
                                              <p:pRg st="2" end="2"/>
                                            </p:txEl>
                                          </p:spTgt>
                                        </p:tgtEl>
                                        <p:attrNameLst>
                                          <p:attrName>style.visibility</p:attrName>
                                        </p:attrNameLst>
                                      </p:cBhvr>
                                      <p:to>
                                        <p:strVal val="visible"/>
                                      </p:to>
                                    </p:set>
                                    <p:animEffect filter="dissolve" transition="in">
                                      <p:cBhvr>
                                        <p:cTn id="19" dur="1500"/>
                                        <p:tgtEl>
                                          <p:spTgt spid="14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ID="9" grpId="1" fill="hold">
                                  <p:stCondLst>
                                    <p:cond delay="0"/>
                                  </p:stCondLst>
                                  <p:iterate type="el" backwards="0">
                                    <p:tmAbs val="0"/>
                                  </p:iterate>
                                  <p:childTnLst>
                                    <p:set>
                                      <p:cBhvr>
                                        <p:cTn id="23" fill="hold"/>
                                        <p:tgtEl>
                                          <p:spTgt spid="144">
                                            <p:txEl>
                                              <p:pRg st="3" end="3"/>
                                            </p:txEl>
                                          </p:spTgt>
                                        </p:tgtEl>
                                        <p:attrNameLst>
                                          <p:attrName>style.visibility</p:attrName>
                                        </p:attrNameLst>
                                      </p:cBhvr>
                                      <p:to>
                                        <p:strVal val="visible"/>
                                      </p:to>
                                    </p:set>
                                    <p:animEffect filter="dissolve" transition="in">
                                      <p:cBhvr>
                                        <p:cTn id="24" dur="1500"/>
                                        <p:tgtEl>
                                          <p:spTgt spid="144">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4"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title"/>
          </p:nvPr>
        </p:nvSpPr>
        <p:spPr>
          <a:prstGeom prst="rect">
            <a:avLst/>
          </a:prstGeom>
        </p:spPr>
        <p:txBody>
          <a:bodyPr/>
          <a:lstStyle/>
          <a:p>
            <a:pPr>
              <a:defRPr spc="0"/>
            </a:pPr>
            <a:r>
              <a:t>Why Jesus Came…</a:t>
            </a:r>
          </a:p>
          <a:p>
            <a:pPr>
              <a:defRPr spc="0"/>
            </a:pPr>
            <a:r>
              <a:t>In His Own Words</a:t>
            </a:r>
          </a:p>
        </p:txBody>
      </p:sp>
      <p:sp>
        <p:nvSpPr>
          <p:cNvPr id="147" name="Shape 147"/>
          <p:cNvSpPr/>
          <p:nvPr>
            <p:ph type="body" idx="1"/>
          </p:nvPr>
        </p:nvSpPr>
        <p:spPr>
          <a:xfrm>
            <a:off x="1587500" y="2736850"/>
            <a:ext cx="10464800" cy="6032500"/>
          </a:xfrm>
          <a:prstGeom prst="rect">
            <a:avLst/>
          </a:prstGeom>
        </p:spPr>
        <p:txBody>
          <a:bodyPr/>
          <a:lstStyle/>
          <a:p>
            <a:pPr>
              <a:buBlip>
                <a:blip r:embed="rId2"/>
              </a:buBlip>
            </a:pPr>
            <a:r>
              <a:t>“I have come as Light into the world, so that everyone who believes in Me will not re. main in darkness.  If anyone hears My sayings and does not keep them, I do not judge him; for I did not come to judge the world, but to save the world.  </a:t>
            </a:r>
            <a:r>
              <a:rPr b="1"/>
              <a:t>He who rejects Me and does not receive My sayings, has one who judges him; the word I spoke is what will judge him at the last day” (John 12:46-49).</a:t>
            </a:r>
            <a:r>
              <a:t> </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47">
                                            <p:bg/>
                                          </p:spTgt>
                                        </p:tgtEl>
                                        <p:attrNameLst>
                                          <p:attrName>style.visibility</p:attrName>
                                        </p:attrNameLst>
                                      </p:cBhvr>
                                      <p:to>
                                        <p:strVal val="visible"/>
                                      </p:to>
                                    </p:set>
                                    <p:animEffect filter="dissolve" transition="in">
                                      <p:cBhvr>
                                        <p:cTn id="7" dur="1500"/>
                                        <p:tgtEl>
                                          <p:spTgt spid="147">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47">
                                            <p:txEl>
                                              <p:pRg st="0" end="0"/>
                                            </p:txEl>
                                          </p:spTgt>
                                        </p:tgtEl>
                                        <p:attrNameLst>
                                          <p:attrName>style.visibility</p:attrName>
                                        </p:attrNameLst>
                                      </p:cBhvr>
                                      <p:to>
                                        <p:strVal val="visible"/>
                                      </p:to>
                                    </p:set>
                                    <p:animEffect filter="dissolve" transition="in">
                                      <p:cBhvr>
                                        <p:cTn id="10" dur="1500"/>
                                        <p:tgtEl>
                                          <p:spTgt spid="147">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7" grpId="1"/>
    </p:bldLst>
  </p:timing>
</p:sld>
</file>

<file path=ppt/theme/theme1.xml><?xml version="1.0" encoding="utf-8"?>
<a:theme xmlns:a="http://schemas.openxmlformats.org/drawingml/2006/main" xmlns:r="http://schemas.openxmlformats.org/officeDocument/2006/relationships" name="HardCover">
  <a:themeElements>
    <a:clrScheme name="HardCover">
      <a:dk1>
        <a:srgbClr val="6E603B"/>
      </a:dk1>
      <a:lt1>
        <a:srgbClr val="33436E"/>
      </a:lt1>
      <a:dk2>
        <a:srgbClr val="A7A7A7"/>
      </a:dk2>
      <a:lt2>
        <a:srgbClr val="535353"/>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HardCover">
      <a:majorFont>
        <a:latin typeface="Helvetica"/>
        <a:ea typeface="Helvetica"/>
        <a:cs typeface="Helvetica"/>
      </a:majorFont>
      <a:minorFont>
        <a:latin typeface="Helvetica Neue"/>
        <a:ea typeface="Helvetica Neue"/>
        <a:cs typeface="Helvetica Neue"/>
      </a:minorFont>
    </a:fontScheme>
    <a:fmtScheme name="HardCov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446E"/>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E603B"/>
            </a:solidFill>
            <a:effectLst/>
            <a:uFillTx/>
            <a:latin typeface="American Typewriter"/>
            <a:ea typeface="American Typewriter"/>
            <a:cs typeface="American Typewriter"/>
            <a:sym typeface="American Typewri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E603B"/>
            </a:solidFill>
            <a:effectLst/>
            <a:uFillTx/>
            <a:latin typeface="American Typewriter"/>
            <a:ea typeface="American Typewriter"/>
            <a:cs typeface="American Typewriter"/>
            <a:sym typeface="American Typewri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HardCover">
  <a:themeElements>
    <a:clrScheme name="HardCover">
      <a:dk1>
        <a:srgbClr val="000000"/>
      </a:dk1>
      <a:lt1>
        <a:srgbClr val="FFFFFF"/>
      </a:lt1>
      <a:dk2>
        <a:srgbClr val="A7A7A7"/>
      </a:dk2>
      <a:lt2>
        <a:srgbClr val="535353"/>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HardCover">
      <a:majorFont>
        <a:latin typeface="Helvetica"/>
        <a:ea typeface="Helvetica"/>
        <a:cs typeface="Helvetica"/>
      </a:majorFont>
      <a:minorFont>
        <a:latin typeface="Helvetica Neue"/>
        <a:ea typeface="Helvetica Neue"/>
        <a:cs typeface="Helvetica Neue"/>
      </a:minorFont>
    </a:fontScheme>
    <a:fmtScheme name="HardCov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446E"/>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E603B"/>
            </a:solidFill>
            <a:effectLst/>
            <a:uFillTx/>
            <a:latin typeface="American Typewriter"/>
            <a:ea typeface="American Typewriter"/>
            <a:cs typeface="American Typewriter"/>
            <a:sym typeface="American Typewri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E603B"/>
            </a:solidFill>
            <a:effectLst/>
            <a:uFillTx/>
            <a:latin typeface="American Typewriter"/>
            <a:ea typeface="American Typewriter"/>
            <a:cs typeface="American Typewriter"/>
            <a:sym typeface="American Typewri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